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大标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仿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一、英汉互译。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1.talent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chemeClr val="bg1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magic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弹钢琴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4.take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photos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表演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玩拼图游戏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22116" y="16750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6100" y="24560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表演魔术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5400" y="3199010"/>
            <a:ext cx="26581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piano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4100" y="4008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拍照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8504" y="478968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act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59145" y="5551686"/>
            <a:ext cx="20393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puzzles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91154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二、给下列图片选择合适的句子。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" y="1616872"/>
            <a:ext cx="10928985" cy="211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00075" y="3581400"/>
            <a:ext cx="1123950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A.Lanlan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play the piano very well.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brother likes doing magic.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jump very far.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little girl can do puzzles with her dad and mum.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32617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2967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7142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97369" y="3117607"/>
            <a:ext cx="4018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76300"/>
            <a:ext cx="100965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49" y="1657350"/>
            <a:ext cx="1039177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1.Talents make us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出众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)!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2.My brother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for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my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mum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3.They can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).</a:t>
            </a:r>
            <a:endParaRPr lang="zh-CN" altLang="en-US" sz="3400" dirty="0"/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72548" y="2313791"/>
            <a:ext cx="2266951" cy="16379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37903" y="1694349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shine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4860" y="2534885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1877" y="257298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4628" y="4091453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</a:rPr>
              <a:t>act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33450"/>
            <a:ext cx="105060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man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        with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a hat.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5.Lingling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弹钢琴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918758" y="12654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6092" y="128448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magic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58100" y="918963"/>
            <a:ext cx="1562100" cy="147480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46587" y="27227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5526" y="272276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88450" y="272275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piano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152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方正书宋_GBK</vt:lpstr>
      <vt:lpstr>NEU-BZ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2026-03-13T08:54:35Z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