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0" r:id="rId7"/>
    <p:sldId id="514" r:id="rId8"/>
    <p:sldId id="519" r:id="rId9"/>
    <p:sldId id="520" r:id="rId10"/>
    <p:sldId id="521" r:id="rId11"/>
    <p:sldId id="515" r:id="rId12"/>
    <p:sldId id="516" r:id="rId13"/>
    <p:sldId id="522" r:id="rId14"/>
    <p:sldId id="427" r:id="rId15"/>
  </p:sldIdLst>
  <p:sldSz cx="12192000" cy="6858000"/>
  <p:notesSz cx="6858000" cy="9144000"/>
  <p:embeddedFontLst>
    <p:embeddedFont>
      <p:font typeface="方正黑体_GBK" pitchFamily="65" charset="-122"/>
      <p:regular r:id="rId16"/>
    </p:embeddedFont>
    <p:embeddedFont>
      <p:font typeface="方正大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微软雅黑" pitchFamily="34" charset="-122"/>
      <p:regular r:id="rId22"/>
      <p:bold r:id="rId23"/>
    </p:embeddedFont>
    <p:embeddedFont>
      <p:font typeface="方正小标宋_GBK" pitchFamily="65" charset="-122"/>
      <p:regular r:id="rId24"/>
    </p:embeddedFont>
    <p:embeddedFont>
      <p:font typeface="方正隶变_GBK" pitchFamily="65" charset="-122"/>
      <p:regular r:id="rId25"/>
    </p:embeddedFont>
    <p:embeddedFont>
      <p:font typeface="方正大标宋简体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47699" y="861094"/>
            <a:ext cx="108642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)4.A.She takes care of her grandma.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student.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likes painting.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5.A.I want to be a writer.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B.I want to work at a school.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C.I want to work with Zhang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Xin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9713" y="1036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6486" y="34004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114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952500"/>
            <a:ext cx="108165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根据录音匹配合适的题干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有一个多余选项。本题读两遍。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)1.Jane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)2.Lihao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en-US" altLang="zh-CN" sz="3400" dirty="0" smtClean="0">
                <a:latin typeface="Times New Roman"/>
                <a:ea typeface="宋体"/>
              </a:rPr>
              <a:t>3.Liuxuan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)4.Lingling’s father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)5.Amy’s mum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562725" y="2543175"/>
            <a:ext cx="3095625" cy="385951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A.baker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B.fireman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C.seller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D.doctor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E.police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officer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F.driver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6968" y="26560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6732" y="343779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85299" y="4272359"/>
            <a:ext cx="55173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10064" y="503733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64726" y="57871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223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补全句子。本题读三遍。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1.—What does your father do?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—He’s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2.—Can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wants to be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work in a hospital.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64767" y="2465586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police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5819" y="2464197"/>
            <a:ext cx="13421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officer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3754" y="3265686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97889" y="3265685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brush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96529" y="4818261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aunt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45206" y="4784725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nurse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223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975394"/>
            <a:ext cx="108642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4.Mr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Pan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often works 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5.His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.He works in the fields.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1903" y="1023019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driver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60026" y="1023019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night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1806390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uncle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39949" y="1806390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farmer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00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5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039349" y="881378"/>
            <a:ext cx="1472565" cy="1273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852803"/>
            <a:ext cx="8638540" cy="1395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一、听音标号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用阿拉伯数字按所听顺序标号。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本题读两遍。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2288694"/>
            <a:ext cx="9723209" cy="421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454636" y="3749159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4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4955" y="3749159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 2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98434" y="37491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8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79709" y="376820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83490" y="59113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71335" y="5901809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7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98434" y="590180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15114" y="5901809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 6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952501"/>
            <a:ext cx="108737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选出录音中包含的单词。本题读两遍。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)1.A.night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B.right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C.light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)2.A.feel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B.fail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C.field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3.A.play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B.place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C.plane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4.A.farmer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B.farm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C.father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5.A.life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B.nice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C.kite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6011" y="19131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6011" y="27280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6011" y="35133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5061" y="42979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1966" y="5008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917" y="861094"/>
            <a:ext cx="107975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选择合适的图片。本题读两遍。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150" y="1738257"/>
            <a:ext cx="566099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)1.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408271" y="17738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6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829560" y="1846579"/>
            <a:ext cx="3439494" cy="16490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28771" y="3993158"/>
            <a:ext cx="566099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</a:rPr>
              <a:t> )2.</a:t>
            </a:r>
            <a:endParaRPr lang="zh-CN" altLang="en-US" sz="3400" dirty="0"/>
          </a:p>
        </p:txBody>
      </p:sp>
      <p:pic>
        <p:nvPicPr>
          <p:cNvPr id="11" name="image6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829560" y="3884929"/>
            <a:ext cx="3439494" cy="16490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450321" y="40686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50" y="1009650"/>
            <a:ext cx="574354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3.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408271" y="10654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6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05759" y="1051044"/>
            <a:ext cx="3504565" cy="16802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6236" y="3106308"/>
            <a:ext cx="2111475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)4.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1415037" y="32371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image6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893475" y="3237111"/>
            <a:ext cx="3580732" cy="1716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6" y="1152525"/>
            <a:ext cx="552327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)5.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589493" y="11965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191509" y="1196577"/>
            <a:ext cx="3466465" cy="16620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47699" y="861094"/>
            <a:ext cx="108642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四、听句子选答语。本题读两遍。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)1.A.Yes,he is a worker.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B.No,he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isn’t.He’s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worker.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C.No,I’m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not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5536" y="18423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823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47699" y="861094"/>
            <a:ext cx="108642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)2.A.He’s a scientist.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plays football.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likes cooking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98746" y="1036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945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47699" y="861094"/>
            <a:ext cx="108642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)3.A.Yes,he is.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B.No,she’s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cleaner.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cleaner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83161" y="1036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913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331</Words>
  <Application>Microsoft Office PowerPoint</Application>
  <PresentationFormat>自定义</PresentationFormat>
  <Paragraphs>121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方正黑体_GBK</vt:lpstr>
      <vt:lpstr>方正大标宋_GBK</vt:lpstr>
      <vt:lpstr>汉仪雅酷黑 95W</vt:lpstr>
      <vt:lpstr>Times New Roman</vt:lpstr>
      <vt:lpstr>Calibri</vt:lpstr>
      <vt:lpstr>微软雅黑</vt:lpstr>
      <vt:lpstr>方正小标宋_GBK</vt:lpstr>
      <vt:lpstr>方正隶变_GBK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2026-02-26T08:09:16Z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