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第五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10782300" cy="3514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)1.Can I use your pen?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 are these?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)3.What does your uncle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)4.What can we do for our grandma?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)5.What do you want to be?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650" y="4486274"/>
            <a:ext cx="9077325" cy="193129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cook.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want to be a writer.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C.Sure.Here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are.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D.They’re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strawberries.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scientist.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7070" y="1436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0663" y="20311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9704" y="26085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5658" y="31497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9958" y="37391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952501"/>
            <a:ext cx="6964843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二、选择合适的词完成句子。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933575"/>
            <a:ext cx="6917827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keep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takes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up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8675" y="2628900"/>
            <a:ext cx="108775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want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doctor.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police officers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city safe.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3.They light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night for others.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mother works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bus driver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people home every 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7589" y="2694186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7391" y="3448050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keep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0158" y="42503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7596" y="5024834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44353" y="579933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9599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补全句子或对话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我的爷爷是一名工人。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2.——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你妈妈是做什么工作的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 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她是一名邮递员。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mum do?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—She’s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7925" y="2440583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grandpa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28584" y="2459632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8381" y="478968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1142" y="4789685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01706" y="5589786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postman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0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9599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护士是伟大的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我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的阿姨也是一名护士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great!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too.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1603" y="1665486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Nurses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3234" y="249416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8756" y="249416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nurse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192</Words>
  <Application>Microsoft Office PowerPoint</Application>
  <PresentationFormat>自定义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方正黑体_GBK</vt:lpstr>
      <vt:lpstr>方正大标宋_GBK</vt:lpstr>
      <vt:lpstr>汉仪雅酷黑 95W</vt:lpstr>
      <vt:lpstr>Times New Roman</vt:lpstr>
      <vt:lpstr>Calibri</vt:lpstr>
      <vt:lpstr>微软雅黑</vt:lpstr>
      <vt:lpstr>方正小标宋_GBK</vt:lpstr>
      <vt:lpstr>方正隶变_GBK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2026-02-26T07:03:49Z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