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第三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33451"/>
            <a:ext cx="725282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一、给下列单词选择正确的中文。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750" y="1933575"/>
            <a:ext cx="9972676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工人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司机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田野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出租车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安全的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照亮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夜间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H.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猫头鹰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姑母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J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科学家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041" y="3787165"/>
            <a:ext cx="14605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1.owl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8" name="矩形 17"/>
          <p:cNvSpPr/>
          <p:nvPr/>
        </p:nvSpPr>
        <p:spPr>
          <a:xfrm>
            <a:off x="1063593" y="430753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93714" y="3777640"/>
            <a:ext cx="174759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2.worker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endParaRPr lang="zh-CN" altLang="en-US" sz="3400" dirty="0"/>
          </a:p>
        </p:txBody>
      </p:sp>
      <p:sp>
        <p:nvSpPr>
          <p:cNvPr id="20" name="矩形 19"/>
          <p:cNvSpPr/>
          <p:nvPr/>
        </p:nvSpPr>
        <p:spPr>
          <a:xfrm>
            <a:off x="3122422" y="43103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0650" y="3772624"/>
            <a:ext cx="145745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3.taxi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22" name="矩形 21"/>
          <p:cNvSpPr/>
          <p:nvPr/>
        </p:nvSpPr>
        <p:spPr>
          <a:xfrm>
            <a:off x="5338382" y="43061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44977" y="3785145"/>
            <a:ext cx="174919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4.light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)</a:t>
            </a:r>
            <a:endParaRPr lang="zh-CN" altLang="en-US" sz="3400" dirty="0"/>
          </a:p>
        </p:txBody>
      </p:sp>
      <p:sp>
        <p:nvSpPr>
          <p:cNvPr id="16" name="矩形 15"/>
          <p:cNvSpPr/>
          <p:nvPr/>
        </p:nvSpPr>
        <p:spPr>
          <a:xfrm>
            <a:off x="7536671" y="434201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94186" y="3785982"/>
            <a:ext cx="238078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5.scientist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152725" y="42925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4681" y="5158859"/>
            <a:ext cx="137249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6.aunt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endParaRPr lang="zh-CN" altLang="en-US" sz="3400" dirty="0"/>
          </a:p>
        </p:txBody>
      </p:sp>
      <p:sp>
        <p:nvSpPr>
          <p:cNvPr id="27" name="矩形 26"/>
          <p:cNvSpPr/>
          <p:nvPr/>
        </p:nvSpPr>
        <p:spPr>
          <a:xfrm>
            <a:off x="1045657" y="5682079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26942" y="5121445"/>
            <a:ext cx="151836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7.night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29" name="矩形 28"/>
          <p:cNvSpPr/>
          <p:nvPr/>
        </p:nvSpPr>
        <p:spPr>
          <a:xfrm>
            <a:off x="3018083" y="568276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51843" y="5102146"/>
            <a:ext cx="145745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8.safe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31" name="矩形 30"/>
          <p:cNvSpPr/>
          <p:nvPr/>
        </p:nvSpPr>
        <p:spPr>
          <a:xfrm>
            <a:off x="5360650" y="5625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24" name="矩形 1023"/>
          <p:cNvSpPr/>
          <p:nvPr/>
        </p:nvSpPr>
        <p:spPr>
          <a:xfrm>
            <a:off x="7029414" y="5130721"/>
            <a:ext cx="142218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9.field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endParaRPr lang="zh-CN" altLang="en-US" sz="3400" dirty="0"/>
          </a:p>
        </p:txBody>
      </p:sp>
      <p:sp>
        <p:nvSpPr>
          <p:cNvPr id="1025" name="矩形 1024"/>
          <p:cNvSpPr/>
          <p:nvPr/>
        </p:nvSpPr>
        <p:spPr>
          <a:xfrm>
            <a:off x="7463815" y="5667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28" name="矩形 1027"/>
          <p:cNvSpPr/>
          <p:nvPr/>
        </p:nvSpPr>
        <p:spPr>
          <a:xfrm>
            <a:off x="9265611" y="5130284"/>
            <a:ext cx="188224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10.driver 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10009766" y="56439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16" grpId="0"/>
      <p:bldP spid="24" grpId="0"/>
      <p:bldP spid="27" grpId="0"/>
      <p:bldP spid="29" grpId="0"/>
      <p:bldP spid="31" grpId="0"/>
      <p:bldP spid="1025" grpId="0"/>
      <p:bldP spid="10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70619"/>
            <a:ext cx="11029950" cy="318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二、给下列图片选择合适的句子。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uses the brush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paint.She’s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painter.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B.Limei’s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nurse.She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often works at night.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Huang is a bus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driver.He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takes people to everywhere.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D.Doctors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night.They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 people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4162949"/>
            <a:ext cx="10839450" cy="2109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96046" y="57219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0823" y="57219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0961" y="5739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79344" y="573988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6775"/>
            <a:ext cx="1085468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三、根据图片、首字母或中文提示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30440" y="1882414"/>
            <a:ext cx="1779270" cy="14513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6775" y="1977665"/>
            <a:ext cx="66128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goes to work by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9152" y="199252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1615" y="3276600"/>
            <a:ext cx="104255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2.Firemen work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,too.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3.Go straight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on,turn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left at the police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4.Police officers can keep the city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安全的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照亮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up the night for others.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1830" y="343852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06259" y="4218335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tation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73616" y="4909145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78766" y="5665986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189</Words>
  <Application>Microsoft Office PowerPoint</Application>
  <PresentationFormat>自定义</PresentationFormat>
  <Paragraphs>68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方正黑体_GBK</vt:lpstr>
      <vt:lpstr>方正大标宋_GBK</vt:lpstr>
      <vt:lpstr>汉仪雅酷黑 95W</vt:lpstr>
      <vt:lpstr>Times New Roman</vt:lpstr>
      <vt:lpstr>Calibri</vt:lpstr>
      <vt:lpstr>微软雅黑</vt:lpstr>
      <vt:lpstr>方正小标宋_GBK</vt:lpstr>
      <vt:lpstr>方正隶变_GBK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2026-02-26T06:44:26Z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