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29" r:id="rId7"/>
    <p:sldId id="518" r:id="rId8"/>
    <p:sldId id="427" r:id="rId9"/>
  </p:sldIdLst>
  <p:sldSz cx="12192000" cy="6858000"/>
  <p:notesSz cx="6858000" cy="9144000"/>
  <p:embeddedFontLst>
    <p:embeddedFont>
      <p:font typeface="方正小标宋_GBK" pitchFamily="65" charset="-122"/>
      <p:regular r:id="rId10"/>
    </p:embeddedFont>
    <p:embeddedFont>
      <p:font typeface="方正书宋_GBK" pitchFamily="65" charset="-122"/>
      <p:regular r:id="rId11"/>
    </p:embeddedFont>
    <p:embeddedFont>
      <p:font typeface="方正黑体_GBK" pitchFamily="65" charset="-122"/>
      <p:regular r:id="rId12"/>
    </p:embeddedFont>
    <p:embeddedFont>
      <p:font typeface="方正隶变_GBK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/>
              <a:t>第一课时 </a:t>
            </a:r>
            <a:r>
              <a:rPr lang="en-US" altLang="zh-CN" sz="6000" dirty="0"/>
              <a:t>Get ready</a:t>
            </a:r>
            <a:endParaRPr lang="zh-CN" altLang="zh-CN" sz="60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=""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05564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3638" y="1629372"/>
            <a:ext cx="10887334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一、下面的职业分别在什么地方工作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请将职业和对应的工作地点用线连起来。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0749" y="2977433"/>
            <a:ext cx="1088116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1.teacher     2.doctor    3.farmer    4.cook       5.police officer</a:t>
            </a:r>
            <a:endParaRPr lang="zh-CN" altLang="en-US" sz="3400" dirty="0"/>
          </a:p>
        </p:txBody>
      </p:sp>
      <p:pic>
        <p:nvPicPr>
          <p:cNvPr id="10" name="image3.jpeg"/>
          <p:cNvPicPr/>
          <p:nvPr/>
        </p:nvPicPr>
        <p:blipFill rotWithShape="1">
          <a:blip r:embed="rId5"/>
          <a:srcRect t="55177"/>
          <a:stretch/>
        </p:blipFill>
        <p:spPr>
          <a:xfrm>
            <a:off x="471888" y="5109105"/>
            <a:ext cx="11215666" cy="1373622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691707" y="3523461"/>
            <a:ext cx="2158840" cy="158564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598333" y="3592986"/>
            <a:ext cx="2685021" cy="151611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1691707" y="3523461"/>
            <a:ext cx="3766657" cy="152671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438165" y="3523461"/>
            <a:ext cx="3475912" cy="152671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8573549" y="3551041"/>
            <a:ext cx="1426128" cy="149913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4" y="862353"/>
            <a:ext cx="1075189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二、选择正确的答案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将序号填在括号里。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)1.Who works in a restaurant?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A.Farmer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B.Cook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C.Doctor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)2.A fireman works in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A.police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station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B.subway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station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C.fire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station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0287" y="18072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0287" y="333396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6804" y="862353"/>
            <a:ext cx="1075189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)3.We can see a film(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电影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in a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A.library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B.cinema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C.sports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centre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)4.—I want to buy some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vegetables.Where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I go?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A.Supermarket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B.Restaurant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C.Museum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0866" y="102294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114" y="261094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9691" y="861094"/>
            <a:ext cx="1091128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三、从方框选择合适的词帮助</a:t>
            </a:r>
            <a:r>
              <a:rPr lang="en-US" altLang="zh-CN" sz="3400" b="1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Lingling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介绍她的家庭照片。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teacher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cook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farmer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love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doctor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Hello.I’m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Lingling.Look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at my family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photo.This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my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grandpa.He’s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.He can plant(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种植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vegetables very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well.This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my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grandma.She’s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.She works at </a:t>
            </a:r>
            <a:r>
              <a:rPr lang="en-US" altLang="zh-CN" sz="3400" spc="-1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school.The</a:t>
            </a:r>
            <a:r>
              <a:rPr lang="en-US" altLang="zh-CN" sz="3400" spc="-1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tall man is my </a:t>
            </a:r>
            <a:r>
              <a:rPr lang="en-US" altLang="zh-CN" sz="3400" spc="-1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dad.He’s</a:t>
            </a:r>
            <a:r>
              <a:rPr lang="en-US" altLang="zh-CN" sz="3400" spc="-1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spc="-1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cool.He</a:t>
            </a:r>
            <a:r>
              <a:rPr lang="en-US" altLang="zh-CN" sz="3400" spc="-1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cook nice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food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</p:txBody>
      </p:sp>
      <p:sp>
        <p:nvSpPr>
          <p:cNvPr id="6" name="矩形 5"/>
          <p:cNvSpPr/>
          <p:nvPr/>
        </p:nvSpPr>
        <p:spPr>
          <a:xfrm>
            <a:off x="2323750" y="1812022"/>
            <a:ext cx="7239700" cy="59561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75749" y="3355173"/>
            <a:ext cx="1350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farmer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07999" y="4123685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teacher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9691" y="861094"/>
            <a:ext cx="10911281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teacher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cook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farmer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love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doctor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He’s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.And this woman is my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mum.If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you’re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ill,she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help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you.Because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she’s a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my family very much.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23750" y="1031845"/>
            <a:ext cx="7239700" cy="59561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05893" y="1823828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cook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69754" y="2629827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doctor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26975" y="2629826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love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477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4708" y="937362"/>
            <a:ext cx="68467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/>
              <a:t>四、根据图片提示</a:t>
            </a:r>
            <a:r>
              <a:rPr lang="en-US" altLang="zh-CN" sz="3400" dirty="0"/>
              <a:t>,</a:t>
            </a:r>
            <a:r>
              <a:rPr lang="zh-CN" altLang="zh-CN" sz="3400" dirty="0"/>
              <a:t>填上所缺单词。</a:t>
            </a:r>
            <a:endParaRPr lang="zh-CN" altLang="en-US" sz="3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53" y="1613219"/>
            <a:ext cx="10828067" cy="1623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581637" y="3348953"/>
            <a:ext cx="1060088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1.Liu Fang works at the train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2.He grows(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种植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food for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people.He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a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3.He works in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station.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4.His dad is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.He works in the restaurant.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82081" y="3416280"/>
            <a:ext cx="1350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station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47064" y="4197475"/>
            <a:ext cx="1350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farmer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34628" y="4964780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police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2194" y="5758411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cook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180</Words>
  <Application>Microsoft Office PowerPoint</Application>
  <PresentationFormat>自定义</PresentationFormat>
  <Paragraphs>56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方正小标宋_GBK</vt:lpstr>
      <vt:lpstr>方正书宋_GBK</vt:lpstr>
      <vt:lpstr>汉仪雅酷黑 95W</vt:lpstr>
      <vt:lpstr>方正黑体_GBK</vt:lpstr>
      <vt:lpstr>方正隶变_GBK</vt:lpstr>
      <vt:lpstr>NEU-BZ</vt:lpstr>
      <vt:lpstr>微软雅黑</vt:lpstr>
      <vt:lpstr>Wingdings</vt:lpstr>
      <vt:lpstr>Times New Roman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234</cp:revision>
  <dcterms:created xsi:type="dcterms:W3CDTF">2019-06-19T02:08:00Z</dcterms:created>
  <dcterms:modified xsi:type="dcterms:W3CDTF">2026-02-26T00:56:28Z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