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15" r:id="rId5"/>
    <p:sldId id="514" r:id="rId6"/>
    <p:sldId id="508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黑体_GBK" pitchFamily="65" charset="-122"/>
      <p:regular r:id="rId18"/>
    </p:embeddedFont>
    <p:embeddedFont>
      <p:font typeface="方正大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四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Fuel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971550"/>
            <a:ext cx="107594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一、判断下列单词画线部分的发音是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(S)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(D)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相同。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range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2.s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w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ee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3.s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n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me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)4.c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n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mber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5.wh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	f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5543" y="19607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61610" y="2707283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61611" y="3476625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25543" y="42943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25543" y="5056386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933450"/>
            <a:ext cx="10816590" cy="1303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二、不同的国家有不同的校服。根据部分国家校服的描述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选择合适的图片。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2500" y="2467250"/>
            <a:ext cx="10382250" cy="145724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6300" y="4019742"/>
            <a:ext cx="1054989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Japan,our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school uniform is quite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pretty!We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 white shirts and blue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skirts.Our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school hats are brown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82466" y="423518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3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1550" y="1143275"/>
            <a:ext cx="10382250" cy="145724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1525" y="2657475"/>
            <a:ext cx="106546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India,we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 sandals(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凉鞋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to school with shorts or trousers.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)3.We wear red scarves 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school.Red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good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China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1868" y="28134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41868" y="44182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524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3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1550" y="1124225"/>
            <a:ext cx="10382250" cy="145724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1525" y="2714625"/>
            <a:ext cx="1065466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England,we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 shirts with ties(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领带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school.The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girls wear skirts.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5543" y="28134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8877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933451"/>
            <a:ext cx="725310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" y="1801119"/>
            <a:ext cx="10244534" cy="1627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95324" y="3325937"/>
            <a:ext cx="1081659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1.Nana is wearing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2.Mary is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student.She’s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 her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3.It’s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cold.Ruirui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wearing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4.We need white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for nurses and doctors. 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4948138" y="3402137"/>
            <a:ext cx="9621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shirt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43813" y="3402136"/>
            <a:ext cx="9621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skirt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00248" y="4177109"/>
            <a:ext cx="15921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uniform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25449" y="4937720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sweater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83031" y="5732660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robes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206</Words>
  <Application>Microsoft Office PowerPoint</Application>
  <PresentationFormat>自定义</PresentationFormat>
  <Paragraphs>49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方正大标宋简体</vt:lpstr>
      <vt:lpstr>Times New Roman</vt:lpstr>
      <vt:lpstr>汉仪雅酷黑 95W</vt:lpstr>
      <vt:lpstr>Calibri</vt:lpstr>
      <vt:lpstr>方正小标宋_GBK</vt:lpstr>
      <vt:lpstr>方正隶变_GBK</vt:lpstr>
      <vt:lpstr>微软雅黑</vt:lpstr>
      <vt:lpstr>方正黑体_GBK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291</cp:revision>
  <dcterms:created xsi:type="dcterms:W3CDTF">2019-06-19T02:08:00Z</dcterms:created>
  <dcterms:modified xsi:type="dcterms:W3CDTF">2026-03-20T02:30:03Z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