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427" r:id="rId6"/>
  </p:sldIdLst>
  <p:sldSz cx="12192000" cy="6858000"/>
  <p:notesSz cx="6858000" cy="9144000"/>
  <p:embeddedFontLst>
    <p:embeddedFont>
      <p:font typeface="方正小标宋_GBK" pitchFamily="65" charset="-122"/>
      <p:regular r:id="rId7"/>
    </p:embeddedFont>
    <p:embeddedFont>
      <p:font typeface="方正大标宋简体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隶变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大标宋_GBK" pitchFamily="65" charset="-122"/>
      <p:regular r:id="rId16"/>
    </p:embeddedFont>
    <p:embeddedFont>
      <p:font typeface="方正黑体_GBK" pitchFamily="65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第二课时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Start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61095"/>
            <a:ext cx="857249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一、选择合适的中文意思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填在括号里。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0575" y="1738258"/>
            <a:ext cx="10258425" cy="1661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书法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那些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更多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4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雨滴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音乐周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6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7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艺术节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8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汉字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39" y="3605327"/>
            <a:ext cx="10950321" cy="2404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193372" y="423493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7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55384" y="423493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6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12784" y="419683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22634" y="423493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8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16909" y="54636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22046" y="547901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08021" y="547532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24911" y="550372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76300"/>
            <a:ext cx="722425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二、给下列句子选择合适的答语。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249" y="1577578"/>
            <a:ext cx="10029825" cy="129772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writing Chinese words.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C.No,it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isn’t.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D.Sure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E.No,there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aren’t.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1049" y="2966919"/>
            <a:ext cx="9001125" cy="362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)1.What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2.Are there any flowers?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)3.Is there a rabbit?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)4.Can you teach me to write?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)5.Is it raining?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7091" y="310078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47091" y="37990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99000" y="44884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26263" y="51992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28041" y="58883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1095"/>
            <a:ext cx="1086421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三、判断下列句子或对话与图片是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6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59260" y="1617027"/>
            <a:ext cx="10327403" cy="14495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9715" y="2998351"/>
            <a:ext cx="10215523" cy="362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)1.I’m writing Chinese words.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2.There are many raindrops on the leaves.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3.We will have a Field Trip next week.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)4.Amy wants to learn Chinese writing.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)5.There is a tree in the picture.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1651639" y="31212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51639" y="38086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75683" y="453118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51639" y="526950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21288" y="59041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207</Words>
  <Application>Microsoft Office PowerPoint</Application>
  <PresentationFormat>自定义</PresentationFormat>
  <Paragraphs>50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方正小标宋_GBK</vt:lpstr>
      <vt:lpstr>Times New Roman</vt:lpstr>
      <vt:lpstr>汉仪雅酷黑 95W</vt:lpstr>
      <vt:lpstr>方正大标宋简体</vt:lpstr>
      <vt:lpstr>Calibri</vt:lpstr>
      <vt:lpstr>方正隶变_GBK</vt:lpstr>
      <vt:lpstr>微软雅黑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2026-03-19T08:17:41Z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