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MS Gothic" pitchFamily="49" charset="-128"/>
      <p:regular r:id="rId9"/>
    </p:embeddedFont>
    <p:embeddedFont>
      <p:font typeface="方正大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990600"/>
            <a:ext cx="106489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一、判断下列单词画线部分的发音是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1.c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o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me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zh-CN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o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fficer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　</a:t>
            </a:r>
            <a:endParaRPr lang="en-US" altLang="zh-CN" sz="3400" dirty="0" smtClean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)2.gr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ss</a:t>
            </a:r>
            <a:r>
              <a:rPr lang="zh-CN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zh-CN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u="sng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fter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3.s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d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ngry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endParaRPr lang="en-US" altLang="zh-CN" sz="3400" dirty="0" smtClean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4.b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ee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	s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ee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           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5.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sh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ine	ear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th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4593" y="19417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4593" y="275665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4593" y="351035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0660" y="431343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4593" y="5008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10883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51" y="1933575"/>
            <a:ext cx="8286750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)1.The girl is wearing her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school </a:t>
            </a:r>
            <a:r>
              <a:rPr lang="en-US" altLang="zh-CN" sz="3400" dirty="0">
                <a:latin typeface="Times New Roman"/>
                <a:ea typeface="宋体"/>
              </a:rPr>
              <a:t>uniform.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03172" y="2097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39050" y="2097522"/>
            <a:ext cx="2933700" cy="1466850"/>
          </a:xfrm>
          <a:prstGeom prst="rect">
            <a:avLst/>
          </a:prstGeom>
        </p:spPr>
      </p:pic>
      <p:pic>
        <p:nvPicPr>
          <p:cNvPr id="10" name="image3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39050" y="4029075"/>
            <a:ext cx="2933700" cy="14668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5247" y="4175210"/>
            <a:ext cx="66479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2.Tim wears a lovely scarf.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1146" y="43250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1194470"/>
            <a:ext cx="84105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)3.The shirt is too big for </a:t>
            </a:r>
            <a:r>
              <a:rPr lang="en-US" altLang="zh-CN" sz="3400" dirty="0" smtClean="0">
                <a:latin typeface="Times New Roman"/>
                <a:ea typeface="宋体"/>
              </a:rPr>
              <a:t>me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3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04135" y="1115922"/>
            <a:ext cx="2868613" cy="14343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4471" y="14014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32709" y="2914649"/>
            <a:ext cx="2868613" cy="143430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0575" y="2619375"/>
            <a:ext cx="82677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hot,hot,hot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shirt,T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shirt,T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shirt!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5191" y="27858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33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91450" y="4705349"/>
            <a:ext cx="2838450" cy="14192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52089" y="4448860"/>
            <a:ext cx="70822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   )</a:t>
            </a:r>
            <a:r>
              <a:rPr lang="en-US" altLang="zh-CN" sz="3400" dirty="0">
                <a:latin typeface="Times New Roman"/>
                <a:ea typeface="宋体"/>
              </a:rPr>
              <a:t>5.The police officer wears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a blue shirt.	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1570443" y="46214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0" y="861095"/>
            <a:ext cx="712928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22546" y="1893252"/>
            <a:ext cx="8316754" cy="14007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9239" y="3429000"/>
            <a:ext cx="104159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mum is wearing a red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2.Yuanyuan wants to be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3.We will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Day next week.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507326" y="350381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2962" y="427098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3790" y="5043884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162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MS Gothic</vt:lpstr>
      <vt:lpstr>方正大标宋_GBK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2026-03-20T03:16:49Z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