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9" r:id="rId12"/>
    <p:sldId id="523" r:id="rId13"/>
    <p:sldId id="524" r:id="rId14"/>
    <p:sldId id="525" r:id="rId15"/>
    <p:sldId id="526" r:id="rId16"/>
    <p:sldId id="427" r:id="rId17"/>
  </p:sldIdLst>
  <p:sldSz cx="12192000" cy="6858000"/>
  <p:notesSz cx="6858000" cy="9144000"/>
  <p:embeddedFontLst>
    <p:embeddedFont>
      <p:font typeface="方正隶变_GBK" charset="-122"/>
      <p:regular r:id="rId18"/>
    </p:embeddedFont>
    <p:embeddedFont>
      <p:font typeface="方正小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大标宋简体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3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b="1" dirty="0" smtClean="0">
                <a:latin typeface="方正大标宋简体" charset="-122"/>
                <a:ea typeface="方正大标宋简体" charset="-122"/>
                <a:cs typeface="Times New Roman" pitchFamily="18" charset="0"/>
              </a:rPr>
              <a:t>综合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  <a:cs typeface="Times New Roman" pitchFamily="18" charset="0"/>
              </a:rPr>
              <a:t>训练</a:t>
            </a:r>
            <a:endParaRPr lang="zh-CN" altLang="zh-CN" sz="6000" b="1" dirty="0">
              <a:latin typeface="方正大标宋简体" charset="-122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70" y="883407"/>
            <a:ext cx="10894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五、王老师想要了解学生们的才艺。选择合适的选项补全对话。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Yang: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want 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join in?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Students:Yes</a:t>
            </a:r>
            <a:r>
              <a:rPr lang="en-US" altLang="zh-CN" sz="3400" dirty="0">
                <a:latin typeface="Times New Roman"/>
                <a:ea typeface="宋体"/>
              </a:rPr>
              <a:t>!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Mr</a:t>
            </a:r>
            <a:r>
              <a:rPr lang="en-US" altLang="zh-CN" sz="3400" dirty="0">
                <a:latin typeface="Times New Roman"/>
                <a:ea typeface="宋体"/>
              </a:rPr>
              <a:t> Yang:Great!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Liu Dong:3.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721292" y="1834659"/>
            <a:ext cx="5706733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A.What’s</a:t>
            </a:r>
            <a:r>
              <a:rPr lang="en-US" altLang="zh-CN" sz="3400" dirty="0">
                <a:latin typeface="Times New Roman"/>
                <a:ea typeface="宋体"/>
              </a:rPr>
              <a:t> your </a:t>
            </a:r>
            <a:r>
              <a:rPr lang="en-US" altLang="zh-CN" sz="3400" dirty="0" err="1">
                <a:latin typeface="Times New Roman"/>
                <a:ea typeface="宋体"/>
              </a:rPr>
              <a:t>talent,Liu</a:t>
            </a:r>
            <a:r>
              <a:rPr lang="en-US" altLang="zh-CN" sz="3400" dirty="0">
                <a:latin typeface="Times New Roman"/>
                <a:ea typeface="宋体"/>
              </a:rPr>
              <a:t> Dong?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B.But</a:t>
            </a:r>
            <a:r>
              <a:rPr lang="en-US" altLang="zh-CN" sz="3400" dirty="0">
                <a:latin typeface="Times New Roman"/>
                <a:ea typeface="宋体"/>
              </a:rPr>
              <a:t> I can do some Chinese kung </a:t>
            </a:r>
            <a:r>
              <a:rPr lang="en-US" altLang="zh-CN" sz="3400" dirty="0" err="1">
                <a:latin typeface="Times New Roman"/>
                <a:ea typeface="宋体"/>
              </a:rPr>
              <a:t>fu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C.The</a:t>
            </a:r>
            <a:r>
              <a:rPr lang="en-US" altLang="zh-CN" sz="3400" dirty="0">
                <a:latin typeface="Times New Roman"/>
                <a:ea typeface="宋体"/>
              </a:rPr>
              <a:t> talent show is coming.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D.I am good at playing the piano.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E.What</a:t>
            </a:r>
            <a:r>
              <a:rPr lang="en-US" altLang="zh-CN" sz="3400" dirty="0">
                <a:latin typeface="Times New Roman"/>
                <a:ea typeface="宋体"/>
              </a:rPr>
              <a:t> about </a:t>
            </a:r>
            <a:r>
              <a:rPr lang="en-US" altLang="zh-CN" sz="3400" dirty="0" err="1">
                <a:latin typeface="Times New Roman"/>
                <a:ea typeface="宋体"/>
              </a:rPr>
              <a:t>you,Li</a:t>
            </a:r>
            <a:r>
              <a:rPr lang="en-US" altLang="zh-CN" sz="3400" dirty="0">
                <a:latin typeface="Times New Roman"/>
                <a:ea typeface="宋体"/>
              </a:rPr>
              <a:t> Ming?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696125" y="1834659"/>
            <a:ext cx="5754847" cy="47003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4843" y="2570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33608" y="49027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2820" y="56914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70" y="883407"/>
            <a:ext cx="108945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</a:rPr>
              <a:t>Mr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Yang:Wonderful!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Li </a:t>
            </a:r>
            <a:r>
              <a:rPr lang="en-US" altLang="zh-CN" sz="3400" dirty="0" err="1">
                <a:latin typeface="Times New Roman"/>
                <a:ea typeface="宋体"/>
              </a:rPr>
              <a:t>Ming:I</a:t>
            </a:r>
            <a:r>
              <a:rPr lang="en-US" altLang="zh-CN" sz="3400" dirty="0">
                <a:latin typeface="Times New Roman"/>
                <a:ea typeface="宋体"/>
              </a:rPr>
              <a:t> don’t have musical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talent.</a:t>
            </a:r>
            <a:r>
              <a:rPr lang="en-US" altLang="zh-CN" sz="3400" u="sng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Yang:Cool!Can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Ming:Sure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80683" y="1088039"/>
            <a:ext cx="5706733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A.What’s</a:t>
            </a:r>
            <a:r>
              <a:rPr lang="en-US" altLang="zh-CN" sz="3400" dirty="0">
                <a:latin typeface="Times New Roman"/>
                <a:ea typeface="宋体"/>
              </a:rPr>
              <a:t> your </a:t>
            </a:r>
            <a:r>
              <a:rPr lang="en-US" altLang="zh-CN" sz="3400" dirty="0" err="1">
                <a:latin typeface="Times New Roman"/>
                <a:ea typeface="宋体"/>
              </a:rPr>
              <a:t>talent,Liu</a:t>
            </a:r>
            <a:r>
              <a:rPr lang="en-US" altLang="zh-CN" sz="3400" dirty="0">
                <a:latin typeface="Times New Roman"/>
                <a:ea typeface="宋体"/>
              </a:rPr>
              <a:t> Dong?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B.But</a:t>
            </a:r>
            <a:r>
              <a:rPr lang="en-US" altLang="zh-CN" sz="3400" dirty="0">
                <a:latin typeface="Times New Roman"/>
                <a:ea typeface="宋体"/>
              </a:rPr>
              <a:t> I can do some Chinese kung </a:t>
            </a:r>
            <a:r>
              <a:rPr lang="en-US" altLang="zh-CN" sz="3400" dirty="0" err="1">
                <a:latin typeface="Times New Roman"/>
                <a:ea typeface="宋体"/>
              </a:rPr>
              <a:t>fu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C.The</a:t>
            </a:r>
            <a:r>
              <a:rPr lang="en-US" altLang="zh-CN" sz="3400" dirty="0">
                <a:latin typeface="Times New Roman"/>
                <a:ea typeface="宋体"/>
              </a:rPr>
              <a:t> talent show is coming.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D.I am good at playing the piano.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E.What</a:t>
            </a:r>
            <a:r>
              <a:rPr lang="en-US" altLang="zh-CN" sz="3400" dirty="0">
                <a:latin typeface="Times New Roman"/>
                <a:ea typeface="宋体"/>
              </a:rPr>
              <a:t> about </a:t>
            </a:r>
            <a:r>
              <a:rPr lang="en-US" altLang="zh-CN" sz="3400" dirty="0" err="1">
                <a:latin typeface="Times New Roman"/>
                <a:ea typeface="宋体"/>
              </a:rPr>
              <a:t>you,Li</a:t>
            </a:r>
            <a:r>
              <a:rPr lang="en-US" altLang="zh-CN" sz="3400" dirty="0">
                <a:latin typeface="Times New Roman"/>
                <a:ea typeface="宋体"/>
              </a:rPr>
              <a:t> Ming?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880683" y="1078817"/>
            <a:ext cx="5754847" cy="47003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5147" y="9759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25281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12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68477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two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friends:Tom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Lily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often talk about our talents after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singing.I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sing many English songs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 indent="3556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Tom’s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talent is playing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football.He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run fast and kick the ball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well.He’s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our school football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team.Lily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loves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drawing.She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draw lovely animals and beautiful flowers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83570"/>
            <a:ext cx="1065122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all have different kinds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talent.We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happy to share our talents.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is good at drawing.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2.Amy has three good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3.Tom’s talent is playing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)4.Lily can draw lovely animals.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have the same talent.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145" y="26233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338" y="338968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338" y="4165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338" y="49195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6382" y="57076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2757" y="993880"/>
            <a:ext cx="10649069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七、每种动物都有它擅长的本领。根据表格完成句子。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1842257"/>
            <a:ext cx="11006455" cy="425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93" y="883731"/>
            <a:ext cx="1064283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fish is 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panda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lion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536801" y="968006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4903" y="182329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80641" y="1781344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7122" y="2518592"/>
            <a:ext cx="48310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good at 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1381" y="3281452"/>
            <a:ext cx="68919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 kangaroo is good at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1381" y="4037583"/>
            <a:ext cx="70382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 owl is good at flying.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71067"/>
            <a:ext cx="107351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一、选出下列划线部分发音不同的一项。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lent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ncle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zzle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3.A.exc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njoy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xt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lowly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ould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8187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795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3681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2395" y="41459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2395" y="4936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5757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1.Talents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 shine.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B.makes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can your brother do?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magic.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doing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223" y="18497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785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359" y="861094"/>
            <a:ext cx="105757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3.Lingling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A.teaching;dance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B.teach;dance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C.teaching;dancing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4.Lanlan isn’t 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A.draw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C.draws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9845" y="10596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890" y="26771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86781"/>
            <a:ext cx="934253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三、根据句子选择合适的图片。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1.Look!The boy is swimming.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He can swim well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56865" y="18024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52" y="3333605"/>
            <a:ext cx="6089887" cy="1743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92282"/>
            <a:ext cx="94683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)2.My dad is good at writing.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He has got word talent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33" y="2940918"/>
            <a:ext cx="5773784" cy="168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20762" y="1107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6931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</a:rPr>
              <a:t>3.—Can you play the piano?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Yes,I’m</a:t>
            </a:r>
            <a:r>
              <a:rPr lang="en-US" altLang="zh-CN" sz="3400" dirty="0">
                <a:latin typeface="Times New Roman"/>
                <a:ea typeface="宋体"/>
              </a:rPr>
              <a:t> good at playing it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66080" y="10765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02" y="2782872"/>
            <a:ext cx="6695494" cy="183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1018117"/>
            <a:ext cx="11020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)4.My mum is cooking in the </a:t>
            </a:r>
            <a:r>
              <a:rPr lang="en-US" altLang="zh-CN" sz="3400" dirty="0" smtClean="0">
                <a:latin typeface="Times New Roman"/>
                <a:ea typeface="宋体"/>
              </a:rPr>
              <a:t>kitchen.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170866" y="10181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089" y="1688965"/>
            <a:ext cx="5766120" cy="163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47405" y="3611677"/>
            <a:ext cx="111753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)5.She’s giving a magic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doing magic.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6116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71" y="4624743"/>
            <a:ext cx="6547377" cy="182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2638" y="861094"/>
            <a:ext cx="10812834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四、根据图片或中文提示写单词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wants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演出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a show like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When he’s on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stage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舞台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),a duck runs out and everyone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laughs.He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nervous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紧张不安的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),but he doesn’t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stop.At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last,he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赢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feels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兴奋的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7477" y="178951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94425" y="1747570"/>
            <a:ext cx="1202742" cy="9167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31798" y="1817648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1585" y="265137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59998" y="2499025"/>
            <a:ext cx="1309953" cy="110318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830647" y="413034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9566" y="4935358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363</Words>
  <Application>Microsoft Office PowerPoint</Application>
  <PresentationFormat>自定义</PresentationFormat>
  <Paragraphs>126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方正隶变_GBK</vt:lpstr>
      <vt:lpstr>方正小标宋_GBK</vt:lpstr>
      <vt:lpstr>Calibri</vt:lpstr>
      <vt:lpstr>方正黑体_GBK</vt:lpstr>
      <vt:lpstr>汉仪雅酷黑 95W</vt:lpstr>
      <vt:lpstr>Times New Roman</vt:lpstr>
      <vt:lpstr>Wingdings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2026-03-14T07:15:12Z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