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13" r:id="rId2"/>
    <p:sldId id="506" r:id="rId3"/>
    <p:sldId id="514" r:id="rId4"/>
    <p:sldId id="507" r:id="rId5"/>
    <p:sldId id="508" r:id="rId6"/>
    <p:sldId id="509" r:id="rId7"/>
    <p:sldId id="427" r:id="rId8"/>
  </p:sldIdLst>
  <p:sldSz cx="12192000" cy="6858000"/>
  <p:notesSz cx="6858000" cy="9144000"/>
  <p:embeddedFontLst>
    <p:embeddedFont>
      <p:font typeface="方正大标宋_GBK" pitchFamily="65" charset="-122"/>
      <p:regular r:id="rId9"/>
    </p:embeddedFont>
    <p:embeddedFont>
      <p:font typeface="Calibri" pitchFamily="34" charset="0"/>
      <p:regular r:id="rId10"/>
      <p:bold r:id="rId11"/>
      <p:italic r:id="rId12"/>
      <p:boldItalic r:id="rId13"/>
    </p:embeddedFont>
    <p:embeddedFont>
      <p:font typeface="方正隶变_GBK" pitchFamily="65" charset="-122"/>
      <p:regular r:id="rId14"/>
    </p:embeddedFont>
    <p:embeddedFont>
      <p:font typeface="方正小标宋_GBK" pitchFamily="65" charset="-122"/>
      <p:regular r:id="rId15"/>
    </p:embeddedFont>
    <p:embeddedFont>
      <p:font typeface="微软雅黑" pitchFamily="34" charset="-122"/>
      <p:regular r:id="rId16"/>
      <p:bold r:id="rId17"/>
    </p:embeddedFont>
    <p:embeddedFont>
      <p:font typeface="方正黑体_GBK" pitchFamily="65" charset="-122"/>
      <p:regular r:id="rId18"/>
    </p:embeddedFont>
    <p:embeddedFont>
      <p:font typeface="方正大标宋简体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382" autoAdjust="0"/>
    <p:restoredTop sz="94660"/>
  </p:normalViewPr>
  <p:slideViewPr>
    <p:cSldViewPr snapToGrid="0">
      <p:cViewPr>
        <p:scale>
          <a:sx n="100" d="100"/>
          <a:sy n="100" d="100"/>
        </p:scale>
        <p:origin x="-1140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theme" Target="theme/theme1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5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6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en-US" sz="6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en-US" sz="6000" b="1" dirty="0" smtClean="0">
                <a:latin typeface="方正大标宋_GBK" pitchFamily="65" charset="-122"/>
                <a:ea typeface="方正大标宋_GBK" pitchFamily="65" charset="-122"/>
                <a:cs typeface="Times New Roman" pitchFamily="18" charset="0"/>
              </a:rPr>
              <a:t>第</a:t>
            </a:r>
            <a:r>
              <a:rPr lang="zh-CN" altLang="en-US" sz="6000" b="1" dirty="0">
                <a:latin typeface="方正大标宋_GBK" pitchFamily="65" charset="-122"/>
                <a:ea typeface="方正大标宋_GBK" pitchFamily="65" charset="-122"/>
                <a:cs typeface="Times New Roman" pitchFamily="18" charset="0"/>
              </a:rPr>
              <a:t>四</a:t>
            </a:r>
            <a:r>
              <a:rPr lang="zh-CN" altLang="en-US" sz="6000" b="1" dirty="0" smtClean="0">
                <a:latin typeface="方正大标宋_GBK" pitchFamily="65" charset="-122"/>
                <a:ea typeface="方正大标宋_GBK" pitchFamily="65" charset="-122"/>
                <a:cs typeface="Times New Roman" pitchFamily="18" charset="0"/>
              </a:rPr>
              <a:t>课时 </a:t>
            </a:r>
            <a:r>
              <a:rPr lang="en-US" altLang="zh-CN" sz="6000" b="1" dirty="0">
                <a:latin typeface="Times New Roman"/>
                <a:ea typeface="宋体"/>
              </a:rPr>
              <a:t>Fuel</a:t>
            </a:r>
            <a:r>
              <a:rPr lang="en-US" altLang="zh-CN" sz="6000" b="1" dirty="0">
                <a:latin typeface="Times New Roman"/>
                <a:ea typeface="方正黑体_GBK"/>
              </a:rPr>
              <a:t> </a:t>
            </a:r>
            <a:r>
              <a:rPr lang="en-US" altLang="zh-CN" sz="6000" b="1" dirty="0">
                <a:latin typeface="Times New Roman"/>
                <a:ea typeface="宋体"/>
              </a:rPr>
              <a:t>up</a:t>
            </a:r>
            <a:endParaRPr lang="zh-CN" altLang="zh-CN" sz="6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="" xmlns:a16="http://schemas.microsoft.com/office/drawing/2014/main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="" xmlns:a16="http://schemas.microsoft.com/office/drawing/2014/main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532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9600" y="861095"/>
            <a:ext cx="9515475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一、判断下列句子与图片是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(T)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否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(F)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相符。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842" y="1841163"/>
            <a:ext cx="10902315" cy="1587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819150" y="3714750"/>
            <a:ext cx="10610850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)1.His father is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ill.He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worried.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)2.Look at the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boy.He’s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so happy.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)3.Lingling goes to the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hospital.She’s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scared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21014" y="389135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33036" y="4630385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31260" y="547250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120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417" y="1269663"/>
            <a:ext cx="10902315" cy="1587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1162050" y="3133725"/>
            <a:ext cx="1061085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)4.Today is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Daming’s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birthday.He’s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very happy.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5.The boy is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angry.He’s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shouting.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934171" y="332283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924930" y="4094361"/>
            <a:ext cx="57592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14355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66749" y="974289"/>
            <a:ext cx="1084516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二、选择合适的词补全句子。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1.I am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(walk/walking) on the street.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2.A basketball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(hit/hits) my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head.I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feel 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(happy/angry).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3.The boy can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(help/helping) his mother do chores.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4.Jay is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(make/making) the model ship.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95650" y="1827411"/>
            <a:ext cx="15905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walking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778025" y="2560836"/>
            <a:ext cx="81624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hits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30607" y="3370461"/>
            <a:ext cx="117852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angry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657799" y="4161036"/>
            <a:ext cx="9364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help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591440" y="5710634"/>
            <a:ext cx="14943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making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95325" y="861095"/>
            <a:ext cx="9867900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三、根据图片或首字母提示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填上所缺单词。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5" y="1657351"/>
            <a:ext cx="10555049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1.You feel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w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,like the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colour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of night.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605464" y="1814458"/>
            <a:ext cx="12282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orried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71550" y="2638425"/>
            <a:ext cx="11029950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2.I feel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3.I feel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s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,like the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colour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of a cloudy sky.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1" name="image10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4933950" y="2553563"/>
            <a:ext cx="2018148" cy="1513611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2930811" y="2894211"/>
            <a:ext cx="125066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happy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930811" y="3999111"/>
            <a:ext cx="5966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ad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6" name="image10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020175" y="1257300"/>
            <a:ext cx="1879600" cy="140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3427" y="1400175"/>
            <a:ext cx="8782048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4.We’re singing and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</a:rPr>
              <a:t> together.</a:t>
            </a:r>
            <a:endParaRPr lang="zh-CN" altLang="en-US" sz="3400" dirty="0"/>
          </a:p>
        </p:txBody>
      </p:sp>
      <p:sp>
        <p:nvSpPr>
          <p:cNvPr id="8" name="矩形 7"/>
          <p:cNvSpPr/>
          <p:nvPr/>
        </p:nvSpPr>
        <p:spPr>
          <a:xfrm>
            <a:off x="4826998" y="1466850"/>
            <a:ext cx="156645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dancing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</TotalTime>
  <Words>172</Words>
  <Application>Microsoft Office PowerPoint</Application>
  <PresentationFormat>自定义</PresentationFormat>
  <Paragraphs>50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0" baseType="lpstr">
      <vt:lpstr>Arial</vt:lpstr>
      <vt:lpstr>宋体</vt:lpstr>
      <vt:lpstr>方正大标宋_GBK</vt:lpstr>
      <vt:lpstr>Times New Roman</vt:lpstr>
      <vt:lpstr>Calibri</vt:lpstr>
      <vt:lpstr>方正隶变_GBK</vt:lpstr>
      <vt:lpstr>方正小标宋_GBK</vt:lpstr>
      <vt:lpstr>微软雅黑</vt:lpstr>
      <vt:lpstr>方正黑体_GBK</vt:lpstr>
      <vt:lpstr>汉仪雅酷黑 95W</vt:lpstr>
      <vt:lpstr>Wingdings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290</cp:revision>
  <dcterms:created xsi:type="dcterms:W3CDTF">2019-06-19T02:08:00Z</dcterms:created>
  <dcterms:modified xsi:type="dcterms:W3CDTF">2026-03-03T00:48:15Z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