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14" r:id="rId5"/>
    <p:sldId id="508" r:id="rId6"/>
    <p:sldId id="509" r:id="rId7"/>
    <p:sldId id="427" r:id="rId8"/>
  </p:sldIdLst>
  <p:sldSz cx="12192000" cy="6858000"/>
  <p:notesSz cx="6858000" cy="9144000"/>
  <p:embeddedFontLst>
    <p:embeddedFont>
      <p:font typeface="方正隶变_GBK" pitchFamily="65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微软雅黑" pitchFamily="34" charset="-122"/>
      <p:regular r:id="rId14"/>
      <p:bold r:id="rId15"/>
    </p:embeddedFont>
    <p:embeddedFont>
      <p:font typeface="方正大标宋简体" charset="-122"/>
      <p:regular r:id="rId16"/>
    </p:embeddedFont>
    <p:embeddedFont>
      <p:font typeface="方正大标宋_GBK" pitchFamily="65" charset="-122"/>
      <p:regular r:id="rId17"/>
    </p:embeddedFont>
    <p:embeddedFont>
      <p:font typeface="方正小标宋_GBK" pitchFamily="65" charset="-122"/>
      <p:regular r:id="rId18"/>
    </p:embeddedFont>
    <p:embeddedFont>
      <p:font typeface="方正黑体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en-US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第二课时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Start up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799" y="861095"/>
            <a:ext cx="1082611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一、写出下列单词的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ing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形式。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1.grow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2.watch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3.get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4.dig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5.run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6.swim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7.plant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8.make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9.dance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10.play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14455" y="1694061"/>
            <a:ext cx="16385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growing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23193" y="1694061"/>
            <a:ext cx="17844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watching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10855" y="2456061"/>
            <a:ext cx="13981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getting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13668" y="2456061"/>
            <a:ext cx="15183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digging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63550" y="3261752"/>
            <a:ext cx="15424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running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060707" y="3261751"/>
            <a:ext cx="210943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swimming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436206" y="4008636"/>
            <a:ext cx="16161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planting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225690" y="4008636"/>
            <a:ext cx="14943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making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447780" y="4818261"/>
            <a:ext cx="156645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dancing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213668" y="4818260"/>
            <a:ext cx="14943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playing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899194"/>
            <a:ext cx="1076325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二、选择合适的词补全句子。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1.—What are you doing?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—We’re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(dig/digging).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2.I’ve got sunflower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(seeds/seed).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3.—Are your seeds growing?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—Yes,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(we/they) are.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93643" y="2503686"/>
            <a:ext cx="15183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digging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78249" y="3299851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seeds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98787" y="4827786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they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6275" y="1051594"/>
            <a:ext cx="1076325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4.We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(are/am) making a small garden.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5.Let me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(plant/planting) a new cucumber.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50522" y="1132086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68988" y="1882590"/>
            <a:ext cx="10583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plant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69864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33425" y="908719"/>
            <a:ext cx="8410575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三、根据图片或中文提示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补充完整句子。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1.He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植物</a:t>
            </a:r>
            <a:r>
              <a:rPr lang="en-US" altLang="zh-CN" sz="3400" dirty="0">
                <a:latin typeface="Times New Roman"/>
                <a:ea typeface="宋体"/>
              </a:rPr>
              <a:t>). </a:t>
            </a:r>
            <a:endParaRPr lang="zh-CN" altLang="en-US" sz="3400" dirty="0"/>
          </a:p>
        </p:txBody>
      </p:sp>
      <p:pic>
        <p:nvPicPr>
          <p:cNvPr id="9" name="image20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916494" y="1823714"/>
            <a:ext cx="1762301" cy="151003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439486" y="2170311"/>
            <a:ext cx="17123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watering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67639" y="2149872"/>
            <a:ext cx="12282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plants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16529" y="3813691"/>
            <a:ext cx="8278228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2.They are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tomato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. </a:t>
            </a:r>
            <a:endParaRPr lang="zh-CN" altLang="en-US" sz="3400" dirty="0"/>
          </a:p>
        </p:txBody>
      </p:sp>
      <p:sp>
        <p:nvSpPr>
          <p:cNvPr id="12" name="矩形 11"/>
          <p:cNvSpPr/>
          <p:nvPr/>
        </p:nvSpPr>
        <p:spPr>
          <a:xfrm>
            <a:off x="3182901" y="4056250"/>
            <a:ext cx="16161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planting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021191" y="4056249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seeds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4" name="image20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916494" y="3813691"/>
            <a:ext cx="1754364" cy="146197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971550" y="1171576"/>
            <a:ext cx="9908858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is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tall.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44781" y="1416248"/>
            <a:ext cx="19303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sunflower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1" name="image20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4830269" y="901915"/>
            <a:ext cx="1754364" cy="150323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942975" y="2777441"/>
            <a:ext cx="8286750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</a:rPr>
              <a:t>4.—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</a:rPr>
              <a:t>are you doing?</a:t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</a:rPr>
            </a:b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</a:rPr>
              <a:t>—We’re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</a:rPr>
              <a:t>.</a:t>
            </a:r>
            <a:endParaRPr lang="zh-CN" altLang="en-US" sz="3400" dirty="0">
              <a:solidFill>
                <a:srgbClr val="000000"/>
              </a:solidFill>
            </a:endParaRPr>
          </a:p>
        </p:txBody>
      </p:sp>
      <p:pic>
        <p:nvPicPr>
          <p:cNvPr id="13" name="image203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988808" y="3241469"/>
            <a:ext cx="1748473" cy="1498188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2285792" y="3008511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What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95673" y="3981244"/>
            <a:ext cx="15183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digging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</TotalTime>
  <Words>134</Words>
  <Application>Microsoft Office PowerPoint</Application>
  <PresentationFormat>自定义</PresentationFormat>
  <Paragraphs>60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Arial</vt:lpstr>
      <vt:lpstr>宋体</vt:lpstr>
      <vt:lpstr>方正隶变_GBK</vt:lpstr>
      <vt:lpstr>Times New Roman</vt:lpstr>
      <vt:lpstr>Calibri</vt:lpstr>
      <vt:lpstr>汉仪雅酷黑 95W</vt:lpstr>
      <vt:lpstr>微软雅黑</vt:lpstr>
      <vt:lpstr>方正大标宋简体</vt:lpstr>
      <vt:lpstr>方正大标宋_GBK</vt:lpstr>
      <vt:lpstr>方正小标宋_GBK</vt:lpstr>
      <vt:lpstr>Wingdings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292</cp:revision>
  <dcterms:created xsi:type="dcterms:W3CDTF">2019-06-19T02:08:00Z</dcterms:created>
  <dcterms:modified xsi:type="dcterms:W3CDTF">2026-03-19T05:51:01Z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