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大标宋简体" charset="-122"/>
      <p:regular r:id="rId12"/>
    </p:embeddedFont>
    <p:embeddedFont>
      <p:font typeface="方正黑体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楷体" pitchFamily="49" charset="-122"/>
      <p:regular r:id="rId18"/>
    </p:embeddedFont>
    <p:embeddedFont>
      <p:font typeface="方正书宋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第四课时 </a:t>
            </a:r>
            <a:r>
              <a:rPr lang="en-US" altLang="zh-CN" sz="6000" dirty="0" smtClean="0"/>
              <a:t> Fuel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9456"/>
            <a:ext cx="1055894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一、选出发音不同的一项。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)1.A.gr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rrot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)2.A.g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cnic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tter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ee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tter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C.n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2032" y="18322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460" y="25721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895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1450" y="41805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4603" y="48947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87845"/>
            <a:ext cx="1076027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spider plant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吊兰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has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leaves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2.First we put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in the earth.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3.These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树叶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are big and green.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use plants to make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梦想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job is to be a teacher.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45189" y="1071408"/>
            <a:ext cx="1851442" cy="1651024"/>
          </a:xfrm>
          <a:prstGeom prst="rect">
            <a:avLst/>
          </a:prstGeom>
        </p:spPr>
      </p:pic>
      <p:pic>
        <p:nvPicPr>
          <p:cNvPr id="9" name="image136.jpeg"/>
          <p:cNvPicPr/>
          <p:nvPr/>
        </p:nvPicPr>
        <p:blipFill rotWithShape="1">
          <a:blip r:embed="rId5"/>
          <a:srcRect t="7082" b="13087"/>
          <a:stretch/>
        </p:blipFill>
        <p:spPr>
          <a:xfrm>
            <a:off x="7586036" y="4505964"/>
            <a:ext cx="1742521" cy="12404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54470" y="201232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1043" y="295600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89041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leaves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7762" y="481843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9718" y="575892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dream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8609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1.These green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so beautiful in sunlight.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A.leaves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B.leaf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C.leafs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)2.Tony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flowers every morning.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B.waters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C.watering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919" y="17565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964" y="33416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6" y="861094"/>
            <a:ext cx="108609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)3.In the school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garden,the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students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vegetables for their science project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A.grow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growing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C.grows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4.Which food does NOT come from plants?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A.Carrots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B.Corn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C.Milk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435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6962" y="33424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53549"/>
            <a:ext cx="107686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和朋友们在种子商店买种子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她们都想要什么呢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根据表格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补充句子。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2825" y="2320390"/>
            <a:ext cx="39517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do they want?</a:t>
            </a:r>
            <a:endParaRPr lang="zh-CN" altLang="zh-CN" sz="3400" b="1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762967"/>
              </p:ext>
            </p:extLst>
          </p:nvPr>
        </p:nvGraphicFramePr>
        <p:xfrm>
          <a:off x="956865" y="3036612"/>
          <a:ext cx="10250829" cy="3624246"/>
        </p:xfrm>
        <a:graphic>
          <a:graphicData uri="http://schemas.openxmlformats.org/drawingml/2006/table">
            <a:tbl>
              <a:tblPr firstRow="1" firstCol="1" bandRow="1"/>
              <a:tblGrid>
                <a:gridCol w="1848116"/>
                <a:gridCol w="2385922"/>
                <a:gridCol w="2005597"/>
                <a:gridCol w="2005597"/>
                <a:gridCol w="2005597"/>
              </a:tblGrid>
              <a:tr h="1586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4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Amy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4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Lanlan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4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Maomao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4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Doudou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2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55695" y="3341726"/>
            <a:ext cx="1375695" cy="1203544"/>
          </a:xfrm>
          <a:prstGeom prst="rect">
            <a:avLst/>
          </a:prstGeom>
        </p:spPr>
      </p:pic>
      <p:pic>
        <p:nvPicPr>
          <p:cNvPr id="10" name="image2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54277" y="3296634"/>
            <a:ext cx="1367307" cy="1196205"/>
          </a:xfrm>
          <a:prstGeom prst="rect">
            <a:avLst/>
          </a:prstGeom>
        </p:spPr>
      </p:pic>
      <p:pic>
        <p:nvPicPr>
          <p:cNvPr id="11" name="image24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600524" y="3173976"/>
            <a:ext cx="1593809" cy="1394363"/>
          </a:xfrm>
          <a:prstGeom prst="rect">
            <a:avLst/>
          </a:prstGeom>
        </p:spPr>
      </p:pic>
      <p:pic>
        <p:nvPicPr>
          <p:cNvPr id="12" name="image25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479659" y="3210672"/>
            <a:ext cx="1551864" cy="135766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762040" y="45452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07968" y="50131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5720" y="55892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12424" y="60212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1094"/>
            <a:ext cx="1044988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1.Amy wants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2.Lanlan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wants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3.Maomao wants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4.Doudou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wants some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2851" y="1034812"/>
            <a:ext cx="19303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sunflower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3695" y="173227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9012" y="2561812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carrot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9012" y="328306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169</Words>
  <Application>Microsoft Office PowerPoint</Application>
  <PresentationFormat>自定义</PresentationFormat>
  <Paragraphs>91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方正小标宋_GBK</vt:lpstr>
      <vt:lpstr>方正隶变_GBK</vt:lpstr>
      <vt:lpstr>汉仪雅酷黑 95W</vt:lpstr>
      <vt:lpstr>方正大标宋简体</vt:lpstr>
      <vt:lpstr>方正黑体_GBK</vt:lpstr>
      <vt:lpstr>NEU-BZ</vt:lpstr>
      <vt:lpstr>楷体</vt:lpstr>
      <vt:lpstr>方正书宋_GBK</vt:lpstr>
      <vt:lpstr>微软雅黑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2026-03-20T03:09:52Z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