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15" r:id="rId6"/>
    <p:sldId id="508" r:id="rId7"/>
    <p:sldId id="516" r:id="rId8"/>
    <p:sldId id="427" r:id="rId9"/>
  </p:sldIdLst>
  <p:sldSz cx="12192000" cy="6858000"/>
  <p:notesSz cx="6858000" cy="9144000"/>
  <p:embeddedFontLs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大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小标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大标宋简体" charset="-122"/>
      <p:regular r:id="rId22"/>
    </p:embeddedFont>
    <p:embeddedFont>
      <p:font typeface="方正黑体_GBK" pitchFamily="65" charset="-122"/>
      <p:regular r:id="rId23"/>
    </p:embeddedFont>
    <p:embeddedFont>
      <p:font typeface="方正隶变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09118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一、根据照片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选择合适的一项填空。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0665" y="1761683"/>
            <a:ext cx="3834210" cy="255538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38725" y="1866901"/>
            <a:ext cx="6558915" cy="24468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4392930" algn="r"/>
              </a:tabLs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there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964" y="4447312"/>
            <a:ext cx="106026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houses in the picture.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forest and some ducks in the picture.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82044" y="44854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76794" y="5278308"/>
            <a:ext cx="6469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2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0665" y="971108"/>
            <a:ext cx="3834210" cy="255538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38725" y="1076326"/>
            <a:ext cx="6558915" cy="24468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4392930" algn="r"/>
              </a:tabLs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there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0666" y="3781426"/>
            <a:ext cx="10716974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lake in the picture?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any rabbits in the picture?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98915" y="37814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0796" y="44247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22667" y="51389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8117" y="575450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18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5"/>
            <a:ext cx="95821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二、根据图片和首字母提示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1738258"/>
            <a:ext cx="9472612" cy="1715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75915" y="3540636"/>
            <a:ext cx="1008261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1.Li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Hua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2.They’re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grapes in the fields.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3.Chen Ming gets 12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v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 wins.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2905" y="3703836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ainting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57594" y="447532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icking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56532" y="5237361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otes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89669"/>
            <a:ext cx="107784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三、根据表格判断下列句子是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 activity do they like?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434526"/>
              </p:ext>
            </p:extLst>
          </p:nvPr>
        </p:nvGraphicFramePr>
        <p:xfrm>
          <a:off x="1047751" y="2069463"/>
          <a:ext cx="9096375" cy="3302636"/>
        </p:xfrm>
        <a:graphic>
          <a:graphicData uri="http://schemas.openxmlformats.org/drawingml/2006/table">
            <a:tbl>
              <a:tblPr firstRow="1" firstCol="1" bandRow="1"/>
              <a:tblGrid>
                <a:gridCol w="2135245"/>
                <a:gridCol w="1496424"/>
                <a:gridCol w="1872719"/>
                <a:gridCol w="1828813"/>
                <a:gridCol w="1763174"/>
              </a:tblGrid>
              <a:tr h="1081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Music </a:t>
                      </a:r>
                      <a:r>
                        <a:rPr lang="en-US" sz="34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Week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Book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Week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Sports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Science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3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3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Daming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3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Li Hong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3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Chen Ming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70754" y="5401553"/>
            <a:ext cx="951547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)1.Amy likes to take part in Music Week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4401" y="55792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977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66725" y="893513"/>
            <a:ext cx="107784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activity do they like?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742774"/>
              </p:ext>
            </p:extLst>
          </p:nvPr>
        </p:nvGraphicFramePr>
        <p:xfrm>
          <a:off x="1095376" y="1574163"/>
          <a:ext cx="9096375" cy="3302636"/>
        </p:xfrm>
        <a:graphic>
          <a:graphicData uri="http://schemas.openxmlformats.org/drawingml/2006/table">
            <a:tbl>
              <a:tblPr firstRow="1" firstCol="1" bandRow="1"/>
              <a:tblGrid>
                <a:gridCol w="2135245"/>
                <a:gridCol w="1496424"/>
                <a:gridCol w="1872719"/>
                <a:gridCol w="1828813"/>
                <a:gridCol w="1763174"/>
              </a:tblGrid>
              <a:tr h="1081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Music </a:t>
                      </a:r>
                      <a:r>
                        <a:rPr lang="en-US" sz="34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Week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Book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Week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Sports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Science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3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3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Daming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3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Li Hong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3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Chen Ming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098232" y="4877678"/>
            <a:ext cx="95154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)2.Daming likes Science 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)3.Li Hong likes Science 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3564" y="50504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7608" y="58088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66725" y="893513"/>
            <a:ext cx="107784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activity do they like?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412077"/>
              </p:ext>
            </p:extLst>
          </p:nvPr>
        </p:nvGraphicFramePr>
        <p:xfrm>
          <a:off x="1095376" y="1574163"/>
          <a:ext cx="9182098" cy="3579738"/>
        </p:xfrm>
        <a:graphic>
          <a:graphicData uri="http://schemas.openxmlformats.org/drawingml/2006/table">
            <a:tbl>
              <a:tblPr firstRow="1" firstCol="1" bandRow="1"/>
              <a:tblGrid>
                <a:gridCol w="2155367"/>
                <a:gridCol w="1510526"/>
                <a:gridCol w="1890367"/>
                <a:gridCol w="1846048"/>
                <a:gridCol w="1779790"/>
              </a:tblGrid>
              <a:tr h="11718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Music </a:t>
                      </a:r>
                      <a:r>
                        <a:rPr lang="en-US" sz="34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Week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Book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Week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Sports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Science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9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9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Daming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9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Li Hong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9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Chen Ming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098232" y="5287253"/>
            <a:ext cx="95154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)4.Chen Ming likes Book Week.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1819871" y="54534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439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244</Words>
  <Application>Microsoft Office PowerPoint</Application>
  <PresentationFormat>自定义</PresentationFormat>
  <Paragraphs>139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NEU-BZ</vt:lpstr>
      <vt:lpstr>汉仪雅酷黑 95W</vt:lpstr>
      <vt:lpstr>Times New Roman</vt:lpstr>
      <vt:lpstr>方正大标宋_GBK</vt:lpstr>
      <vt:lpstr>Calibri</vt:lpstr>
      <vt:lpstr>方正小标宋_GBK</vt:lpstr>
      <vt:lpstr>微软雅黑</vt:lpstr>
      <vt:lpstr>方正大标宋简体</vt:lpstr>
      <vt:lpstr>方正黑体_GBK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2026-03-20T00:17:45Z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