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29" r:id="rId7"/>
    <p:sldId id="518" r:id="rId8"/>
    <p:sldId id="519" r:id="rId9"/>
    <p:sldId id="520" r:id="rId10"/>
    <p:sldId id="427" r:id="rId11"/>
  </p:sldIdLst>
  <p:sldSz cx="12192000" cy="6858000"/>
  <p:notesSz cx="6858000" cy="9144000"/>
  <p:embeddedFontLst>
    <p:embeddedFont>
      <p:font typeface="方正隶变_GBK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黑体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第五课时 </a:t>
            </a:r>
            <a:r>
              <a:rPr lang="en-US" altLang="zh-CN" sz="6000" dirty="0" smtClean="0"/>
              <a:t> Hit </a:t>
            </a:r>
            <a:r>
              <a:rPr lang="en-US" altLang="zh-CN" sz="6000" dirty="0"/>
              <a:t>it big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0742"/>
            <a:ext cx="1090511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一、选择正确的词语补全句子或对话。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brother is good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(swim/swimming).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How/What) is your grandma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do/doing)?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—She’s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(paint/painting).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dog is good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(run/running).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mum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(call/calling) 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94627" y="1707691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5009" y="252926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34500" y="2558239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doing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29185" y="4089351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61979" y="4842641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37259" y="5598874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calling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3" y="870742"/>
            <a:ext cx="109051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5.Amy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(are/is) doing very well!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6.—Can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teach/teaching) me to sing?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1529" y="1027384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94031" y="1748007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79780"/>
            <a:ext cx="108273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Betty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在向同学们介绍她一家人的才艺。根据图片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补全她的介绍。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每空一词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5192" y="2541773"/>
            <a:ext cx="10951730" cy="1475549"/>
            <a:chOff x="615192" y="2606420"/>
            <a:chExt cx="10471911" cy="141090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192" y="2612139"/>
              <a:ext cx="1784059" cy="1360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8642" y="2612139"/>
              <a:ext cx="1885267" cy="1345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334" y="2626605"/>
              <a:ext cx="2013358" cy="139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3491" y="2606420"/>
              <a:ext cx="1974340" cy="13718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1352" y="2626605"/>
              <a:ext cx="1915751" cy="1345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683310" y="1207967"/>
            <a:ext cx="10795049" cy="1454439"/>
            <a:chOff x="615192" y="2606420"/>
            <a:chExt cx="10471911" cy="141090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192" y="2612139"/>
              <a:ext cx="1784059" cy="1360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8642" y="2612139"/>
              <a:ext cx="1885267" cy="1345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334" y="2626605"/>
              <a:ext cx="2013358" cy="139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3491" y="2606420"/>
              <a:ext cx="1974340" cy="13718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1352" y="2626605"/>
              <a:ext cx="1915751" cy="1345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793587" y="2821797"/>
            <a:ext cx="1085033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    This </a:t>
            </a:r>
            <a:r>
              <a:rPr lang="en-US" altLang="zh-CN" sz="3400" dirty="0">
                <a:latin typeface="Times New Roman"/>
                <a:ea typeface="宋体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</a:rPr>
              <a:t>family.We</a:t>
            </a:r>
            <a:r>
              <a:rPr lang="en-US" altLang="zh-CN" sz="3400" dirty="0">
                <a:latin typeface="Times New Roman"/>
                <a:ea typeface="宋体"/>
              </a:rPr>
              <a:t> have different kinds of talents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My </a:t>
            </a:r>
            <a:r>
              <a:rPr lang="en-US" altLang="zh-CN" sz="3400" dirty="0">
                <a:latin typeface="Times New Roman"/>
                <a:ea typeface="宋体"/>
              </a:rPr>
              <a:t>father can </a:t>
            </a:r>
            <a:r>
              <a:rPr lang="en-US" altLang="zh-CN" sz="3400" u="sng" dirty="0">
                <a:latin typeface="Times New Roman"/>
                <a:ea typeface="宋体"/>
              </a:rPr>
              <a:t>1</a:t>
            </a:r>
            <a:r>
              <a:rPr lang="en-US" altLang="zh-CN" sz="3400" u="sng" dirty="0" smtClean="0">
                <a:latin typeface="Times New Roman"/>
                <a:ea typeface="宋体"/>
              </a:rPr>
              <a:t>.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solidFill>
                  <a:srgbClr val="A46AA6"/>
                </a:solidFill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>
                <a:latin typeface="Times New Roman"/>
                <a:ea typeface="宋体"/>
              </a:rPr>
              <a:t>My mother is good at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dirty="0" smtClean="0">
                <a:latin typeface="Times New Roman"/>
                <a:ea typeface="宋体"/>
              </a:rPr>
              <a:t>2.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 err="1">
                <a:latin typeface="Times New Roman"/>
                <a:ea typeface="宋体"/>
              </a:rPr>
              <a:t>Look!She’s</a:t>
            </a:r>
            <a:r>
              <a:rPr lang="en-US" altLang="zh-CN" sz="3400" dirty="0">
                <a:latin typeface="Times New Roman"/>
                <a:ea typeface="宋体"/>
              </a:rPr>
              <a:t> drawing a </a:t>
            </a:r>
            <a:r>
              <a:rPr lang="en-US" altLang="zh-CN" sz="3400" dirty="0" err="1">
                <a:latin typeface="Times New Roman"/>
                <a:ea typeface="宋体"/>
              </a:rPr>
              <a:t>flower.I</a:t>
            </a:r>
            <a:r>
              <a:rPr lang="en-US" altLang="zh-CN" sz="3400" dirty="0">
                <a:latin typeface="Times New Roman"/>
                <a:ea typeface="宋体"/>
              </a:rPr>
              <a:t> can </a:t>
            </a:r>
            <a:r>
              <a:rPr lang="en-US" altLang="zh-CN" sz="3400" u="sng" dirty="0">
                <a:latin typeface="Times New Roman"/>
                <a:ea typeface="宋体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>
                <a:latin typeface="Times New Roman"/>
                <a:ea typeface="宋体"/>
              </a:rPr>
              <a:t>It’s </a:t>
            </a:r>
            <a:r>
              <a:rPr lang="en-US" altLang="zh-CN" sz="3400" dirty="0" err="1">
                <a:latin typeface="Times New Roman"/>
                <a:ea typeface="宋体"/>
              </a:rPr>
              <a:t>fun.My</a:t>
            </a:r>
            <a:r>
              <a:rPr lang="en-US" altLang="zh-CN" sz="3400" dirty="0">
                <a:latin typeface="Times New Roman"/>
                <a:ea typeface="宋体"/>
              </a:rPr>
              <a:t> brother David is </a:t>
            </a:r>
            <a:r>
              <a:rPr lang="en-US" altLang="zh-CN" sz="3400" u="sng" dirty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.He </a:t>
            </a:r>
            <a:r>
              <a:rPr lang="en-US" altLang="zh-CN" sz="3400" dirty="0" smtClean="0">
                <a:latin typeface="Times New Roman"/>
                <a:ea typeface="宋体"/>
              </a:rPr>
              <a:t>is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3849758" y="3696563"/>
            <a:ext cx="78041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do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33006" y="3696563"/>
            <a:ext cx="16882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magic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04075" y="4490916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drawing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88008" y="44909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2711" y="5280500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puzzles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60241" y="5280499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acting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683310" y="1157633"/>
            <a:ext cx="10795049" cy="1454439"/>
            <a:chOff x="615192" y="2606420"/>
            <a:chExt cx="10471911" cy="141090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192" y="2612139"/>
              <a:ext cx="1784059" cy="1360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8642" y="2612139"/>
              <a:ext cx="1885267" cy="1345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334" y="2626605"/>
              <a:ext cx="2013358" cy="139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3491" y="2606420"/>
              <a:ext cx="1974340" cy="13718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1352" y="2626605"/>
              <a:ext cx="1915751" cy="1345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604007" y="2612072"/>
            <a:ext cx="1098118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good </a:t>
            </a:r>
            <a:r>
              <a:rPr lang="en-US" altLang="zh-CN" sz="3400" dirty="0">
                <a:latin typeface="Times New Roman"/>
                <a:ea typeface="宋体"/>
              </a:rPr>
              <a:t>at </a:t>
            </a:r>
            <a:r>
              <a:rPr lang="en-US" altLang="zh-CN" sz="3400" dirty="0" err="1">
                <a:latin typeface="Times New Roman"/>
                <a:ea typeface="宋体"/>
              </a:rPr>
              <a:t>it.Who’s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this?It’s</a:t>
            </a:r>
            <a:r>
              <a:rPr lang="en-US" altLang="zh-CN" sz="3400" dirty="0">
                <a:latin typeface="Times New Roman"/>
                <a:ea typeface="宋体"/>
              </a:rPr>
              <a:t> my </a:t>
            </a:r>
            <a:r>
              <a:rPr lang="en-US" altLang="zh-CN" sz="3400" dirty="0" err="1">
                <a:latin typeface="Times New Roman"/>
                <a:ea typeface="宋体"/>
              </a:rPr>
              <a:t>sister.She</a:t>
            </a:r>
            <a:r>
              <a:rPr lang="en-US" altLang="zh-CN" sz="3400" dirty="0">
                <a:latin typeface="Times New Roman"/>
                <a:ea typeface="宋体"/>
              </a:rPr>
              <a:t> is </a:t>
            </a:r>
            <a:r>
              <a:rPr lang="en-US" altLang="zh-CN" sz="3400" u="sng" dirty="0">
                <a:latin typeface="Times New Roman"/>
                <a:ea typeface="宋体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.She can play it </a:t>
            </a:r>
            <a:r>
              <a:rPr lang="en-US" altLang="zh-CN" sz="3400" dirty="0" err="1">
                <a:latin typeface="Times New Roman"/>
                <a:ea typeface="宋体"/>
              </a:rPr>
              <a:t>well.Talents</a:t>
            </a:r>
            <a:r>
              <a:rPr lang="en-US" altLang="zh-CN" sz="3400" dirty="0">
                <a:latin typeface="Times New Roman"/>
                <a:ea typeface="宋体"/>
              </a:rPr>
              <a:t> make </a:t>
            </a:r>
            <a:r>
              <a:rPr lang="en-US" altLang="zh-CN" sz="3400" dirty="0" smtClean="0">
                <a:latin typeface="Times New Roman"/>
                <a:ea typeface="宋体"/>
              </a:rPr>
              <a:t>us </a:t>
            </a:r>
            <a:r>
              <a:rPr lang="en-US" altLang="zh-CN" sz="3400" dirty="0">
                <a:latin typeface="Times New Roman"/>
                <a:ea typeface="宋体"/>
              </a:rPr>
              <a:t>shine!</a:t>
            </a:r>
            <a:r>
              <a:rPr lang="en-US" altLang="zh-CN" sz="3600" dirty="0">
                <a:latin typeface="Times New Roman"/>
                <a:ea typeface="宋体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276059" y="2704134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31693" y="2690992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6865" y="3502717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piano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324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9" y="866467"/>
            <a:ext cx="107938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三、班上举行以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talent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为主题的分享活动。阅读分享内容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Hello,everyone!My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name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Lily.I’m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ten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old.I’m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playing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piano.I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practise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练习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it for 30 minutes every day after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school.Now,let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me show you.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Hi,I’m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Zhang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Qiang.I’m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running.I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run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fast.I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run every 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4694"/>
            <a:ext cx="107435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Hello,I’m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Xiaomei.I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drawing.I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draw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dogs,cats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flowers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...I draw every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I’m good at drawing animals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think everyone has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talent.We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just need to find it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practise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hard.Tell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me your talent next time.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1.What’s Lily good at?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She’s good 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A.singing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B.playing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piano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C.drawing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625" y="42164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3" y="874694"/>
            <a:ext cx="1074350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2.Is Zhang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Qiang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running?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C.I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don’t know.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)3.Xiaomei is good 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A.dancing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B.swimming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C.drawing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animals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)4.Lily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practise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piano for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minutes every 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A.30	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     B.20</a:t>
            </a:r>
            <a:r>
              <a:rPr lang="en-US" altLang="zh-CN" sz="3400" dirty="0">
                <a:latin typeface="Times New Roman"/>
                <a:ea typeface="宋体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 C.10</a:t>
            </a:r>
            <a:r>
              <a:rPr lang="en-US" altLang="zh-CN" sz="3400" dirty="0">
                <a:latin typeface="Times New Roman"/>
                <a:ea typeface="宋体"/>
              </a:rPr>
              <a:t/>
            </a:r>
            <a:br>
              <a:rPr lang="en-US" altLang="zh-CN" sz="3400" dirty="0">
                <a:latin typeface="Times New Roman"/>
                <a:ea typeface="宋体"/>
              </a:rPr>
            </a:b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1083844" y="10766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3844" y="25870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3844" y="42150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247</Words>
  <Application>Microsoft Office PowerPoint</Application>
  <PresentationFormat>自定义</PresentationFormat>
  <Paragraphs>77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方正隶变_GBK</vt:lpstr>
      <vt:lpstr>方正小标宋_GBK</vt:lpstr>
      <vt:lpstr>Calibri</vt:lpstr>
      <vt:lpstr>方正黑体_GBK</vt:lpstr>
      <vt:lpstr>汉仪雅酷黑 95W</vt:lpstr>
      <vt:lpstr>微软雅黑</vt:lpstr>
      <vt:lpstr>Wingdings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233</cp:revision>
  <dcterms:created xsi:type="dcterms:W3CDTF">2019-06-19T02:08:00Z</dcterms:created>
  <dcterms:modified xsi:type="dcterms:W3CDTF">2026-03-14T06:36:34Z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