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427" r:id="rId10"/>
  </p:sldIdLst>
  <p:sldSz cx="12192000" cy="6858000"/>
  <p:notesSz cx="6858000" cy="9144000"/>
  <p:embeddedFontLst>
    <p:embeddedFont>
      <p:font typeface="方正黑体_GBK" pitchFamily="65" charset="-122"/>
      <p:regular r:id="rId11"/>
    </p:embeddedFont>
    <p:embeddedFont>
      <p:font typeface="方正隶变_GBK" charset="-122"/>
      <p:regular r:id="rId12"/>
    </p:embeddedFont>
    <p:embeddedFont>
      <p:font typeface="方正小标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new exer" pitchFamily="2" charset="0"/>
      <p:regular r:id="rId19"/>
    </p:embeddedFont>
    <p:embeddedFont>
      <p:font typeface="微软雅黑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9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第一课时 </a:t>
            </a:r>
            <a:r>
              <a:rPr lang="en-US" altLang="zh-CN" sz="6000" dirty="0"/>
              <a:t>Get ready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786" y="2463332"/>
            <a:ext cx="9990667" cy="1931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47801C9-3722-4C17-8558-C939D6D0946F}"/>
              </a:ext>
            </a:extLst>
          </p:cNvPr>
          <p:cNvSpPr/>
          <p:nvPr/>
        </p:nvSpPr>
        <p:spPr>
          <a:xfrm>
            <a:off x="594908" y="1708630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一、根据图片写单词。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391AA4F-7DDA-4B94-ADA9-55182530192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791630" y="4859148"/>
            <a:ext cx="2641684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DFF0023-4F67-4A7B-A678-7238ADD3C9E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4423350" y="4841895"/>
            <a:ext cx="2641684" cy="7671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688C488-4D02-49D9-A2D0-9B8FF6253F7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8443260" y="4841895"/>
            <a:ext cx="2641684" cy="7671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5550E06-0C5C-418F-9590-FDD88E2B2FB9}"/>
              </a:ext>
            </a:extLst>
          </p:cNvPr>
          <p:cNvSpPr/>
          <p:nvPr/>
        </p:nvSpPr>
        <p:spPr>
          <a:xfrm>
            <a:off x="1628980" y="4887669"/>
            <a:ext cx="75533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sad</a:t>
            </a:r>
            <a:endParaRPr lang="zh-CN" altLang="en-US" sz="42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E61C9F5-DE2E-492A-8DD1-55073035C950}"/>
              </a:ext>
            </a:extLst>
          </p:cNvPr>
          <p:cNvSpPr/>
          <p:nvPr/>
        </p:nvSpPr>
        <p:spPr>
          <a:xfrm>
            <a:off x="5277764" y="4882316"/>
            <a:ext cx="112082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happy</a:t>
            </a:r>
            <a:endParaRPr lang="zh-CN" altLang="en-US" sz="420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2BA30F4-89AD-40A8-8A36-92A79BD567AE}"/>
              </a:ext>
            </a:extLst>
          </p:cNvPr>
          <p:cNvSpPr/>
          <p:nvPr/>
        </p:nvSpPr>
        <p:spPr>
          <a:xfrm>
            <a:off x="9069618" y="4862470"/>
            <a:ext cx="110479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angry</a:t>
            </a:r>
            <a:endParaRPr lang="zh-CN" altLang="en-US" sz="420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5865139-A9B7-4E08-8366-45D514AC1B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978" y="1034646"/>
            <a:ext cx="7146170" cy="187334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E2AC513-6C5C-4C11-90B4-9F8B3F39891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408271" y="3182824"/>
            <a:ext cx="2641684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D2927D9-2E2A-46B0-93AC-78B9B197F8E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5721478" y="3174197"/>
            <a:ext cx="2641684" cy="7671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7F5BEB7-B57C-466A-BD51-B26F461AB127}"/>
              </a:ext>
            </a:extLst>
          </p:cNvPr>
          <p:cNvSpPr/>
          <p:nvPr/>
        </p:nvSpPr>
        <p:spPr>
          <a:xfrm>
            <a:off x="1948966" y="3221164"/>
            <a:ext cx="135485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excited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8EC3BE3-1A18-4CCB-801B-6EBEE5000410}"/>
              </a:ext>
            </a:extLst>
          </p:cNvPr>
          <p:cNvSpPr/>
          <p:nvPr/>
        </p:nvSpPr>
        <p:spPr>
          <a:xfrm>
            <a:off x="6133475" y="3203384"/>
            <a:ext cx="125066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scared</a:t>
            </a:r>
            <a:endParaRPr lang="zh-CN" altLang="en-US" sz="42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1094"/>
            <a:ext cx="1055894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二、选出不同类的一项。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)1.A.laugh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B.talk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C.today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2.A.angry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B.feel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C.scared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)3.A.three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B.nine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C.sad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4.A.share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B.friend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C.family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5.A.how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C.count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990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8883" y="26461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8883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8394" y="41565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1386" y="49115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8" y="883407"/>
            <a:ext cx="1065122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1.Ms Smart takes Tom to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supermarket.Tom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very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开心的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2.Daming feels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害怕的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when he sees the dog.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3.It’s raining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wants to go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out.She’s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伤心的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0809" y="2528241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50041" y="3305002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scared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3166" y="4852619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903643"/>
            <a:ext cx="1084416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 tiger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生气的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).It shouts.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5.When he knows he can go to Beijing by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plane.He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feels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兴奋的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51350" y="975783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angry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3866" y="2511303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excited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85"/>
          <a:stretch/>
        </p:blipFill>
        <p:spPr bwMode="auto">
          <a:xfrm>
            <a:off x="1574405" y="2523087"/>
            <a:ext cx="6168633" cy="2025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34999" y="861094"/>
            <a:ext cx="108769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Mia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喜欢用日记记录生活中的各种情绪。根据图片情境写单词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补全日记。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6173" y="4483891"/>
            <a:ext cx="10675742" cy="228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3.10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feel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when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good friend doesn’t play with 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3.12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feel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.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when my grandma is ill.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90510" y="4548980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5862" y="5985175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worried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43.jpeg"/>
          <p:cNvPicPr/>
          <p:nvPr/>
        </p:nvPicPr>
        <p:blipFill rotWithShape="1">
          <a:blip r:embed="rId4"/>
          <a:srcRect l="41358"/>
          <a:stretch/>
        </p:blipFill>
        <p:spPr>
          <a:xfrm>
            <a:off x="612395" y="861094"/>
            <a:ext cx="7007204" cy="168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638" y="2541394"/>
            <a:ext cx="1064283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3.16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feel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when my little sister draws on my book.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3.19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feel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when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win(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3.22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feel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when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see a snake(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on the road.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26733" y="2603738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angry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64750" y="4138082"/>
            <a:ext cx="26340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excited/happy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8993" y="4960860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scared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四年级英语下册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156</Words>
  <Application>Microsoft Office PowerPoint</Application>
  <PresentationFormat>自定义</PresentationFormat>
  <Paragraphs>65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汉仪雅酷黑 95W</vt:lpstr>
      <vt:lpstr>方正黑体_GBK</vt:lpstr>
      <vt:lpstr>Wingdings</vt:lpstr>
      <vt:lpstr>方正隶变_GBK</vt:lpstr>
      <vt:lpstr>方正小标宋_GBK</vt:lpstr>
      <vt:lpstr>方正大标宋简体</vt:lpstr>
      <vt:lpstr>Times New Roman</vt:lpstr>
      <vt:lpstr>Calibri</vt:lpstr>
      <vt:lpstr>new exer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236</cp:revision>
  <dcterms:created xsi:type="dcterms:W3CDTF">2019-06-19T02:08:00Z</dcterms:created>
  <dcterms:modified xsi:type="dcterms:W3CDTF">2026-03-04T00:36:51Z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