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4" r:id="rId5"/>
    <p:sldId id="516" r:id="rId6"/>
    <p:sldId id="515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隶变_GBK" charset="-122"/>
      <p:regular r:id="rId10"/>
    </p:embeddedFont>
    <p:embeddedFont>
      <p:font typeface="华文宋体" pitchFamily="2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NEU-XT" pitchFamily="18" charset="-122"/>
      <p:regular r:id="rId14"/>
    </p:embeddedFont>
    <p:embeddedFont>
      <p:font typeface="方正书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NEU-HZ" pitchFamily="2" charset="-122"/>
      <p:regular r:id="rId20"/>
      <p:italic r:id="rId21"/>
    </p:embeddedFont>
    <p:embeddedFont>
      <p:font typeface="方正黑体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大标宋_GBK" charset="-122"/>
      <p:regular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仿宋_GBK" pitchFamily="65" charset="-122"/>
      <p:regular r:id="rId29"/>
    </p:embeddedFont>
    <p:embeddedFont>
      <p:font typeface="方正小标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33  </a:t>
            </a:r>
            <a:r>
              <a:rPr lang="zh-CN" altLang="zh-CN" sz="6000" dirty="0" smtClean="0">
                <a:latin typeface="Calibri"/>
                <a:ea typeface="方正小标宋_GBK"/>
                <a:cs typeface="Times New Roman"/>
              </a:rPr>
              <a:t>圆明园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的毁灭</a:t>
            </a:r>
            <a:r>
              <a:rPr lang="zh-CN" altLang="zh-CN" sz="6000" dirty="0">
                <a:ea typeface="Calibri"/>
                <a:cs typeface="Times New Roman"/>
              </a:rPr>
              <a:t> 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8975" y="886261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7" y="1602272"/>
            <a:ext cx="11055919" cy="2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31158" y="2104913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境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界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37872" y="2109853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殿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78202" y="2112588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游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览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47238" y="2152522"/>
            <a:ext cx="162422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闯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关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78136" y="3253685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销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毁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04038" y="3253686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辉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煌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65701" y="3236906"/>
            <a:ext cx="21307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不可 估 量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6865" y="3253686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唐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朝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879456"/>
            <a:ext cx="106596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二、补全下面成语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再按要求作答。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举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月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金碧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剔透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天</a:t>
            </a:r>
            <a:r>
              <a:rPr lang="en-US" altLang="zh-CN" sz="3400" u="sng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u="sng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u="sng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海</a:t>
            </a:r>
            <a:r>
              <a:rPr lang="en-US" altLang="zh-CN" sz="3400" u="sng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u="sng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u="sng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的词语含有一对反义词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我还能写出其他含有反义词的四字词语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324229" y="18546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15900" y="18670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7181" y="18546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98345" y="18546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62839" y="18546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52637" y="18665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3841" y="26432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9871" y="26390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6570" y="25886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96000" y="25914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01911" y="26038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41492" y="26390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22383" y="395579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七上八下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88902" y="395579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左顾右盼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6374" y="472053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进退两难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8414" y="5293809"/>
            <a:ext cx="11045504" cy="1399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选词填空。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春天的杭州充满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吸引了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的游客。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72814" y="596207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诗情画意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36358" y="599377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天南海北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1094"/>
            <a:ext cx="109470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三、按查字典的要求填空。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奉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字用部首查字法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应先查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再查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画。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奉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的意思有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献给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多指对上级或长辈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);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接受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多指上级或长辈的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);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尊重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遵守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供养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伺候。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给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奉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字选择正确的解释。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奉命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奉献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奉公守法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奉养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7710" y="16900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43770" y="1715222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83613" y="49608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25520" y="49530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98393" y="49554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49650" y="49484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9324" y="520886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070347" y="519138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53488" y="519715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825195" y="52139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1094"/>
            <a:ext cx="1072672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四、给下面的句子加上恰当的标点。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此外</a:t>
            </a:r>
            <a:r>
              <a:rPr lang="en-US" altLang="zh-CN" sz="3400" dirty="0" smtClean="0">
                <a:solidFill>
                  <a:srgbClr val="FF00FF"/>
                </a:solidFill>
                <a:latin typeface="方正书宋_GBK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还有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许多小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园</a:t>
            </a:r>
            <a:r>
              <a:rPr lang="en-US" altLang="zh-CN" sz="3400" dirty="0" smtClean="0">
                <a:solidFill>
                  <a:srgbClr val="FF00FF"/>
                </a:solidFill>
                <a:latin typeface="方正书宋_GBK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分布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在圆明园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东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西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南三面</a:t>
            </a:r>
            <a:r>
              <a:rPr lang="en-US" altLang="zh-CN" sz="3400" dirty="0" smtClean="0">
                <a:solidFill>
                  <a:srgbClr val="FF00FF"/>
                </a:solidFill>
                <a:latin typeface="方正书宋_GBK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众星拱月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般环绕在圆明园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周围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我国这一园林艺术的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瑰宝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建筑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艺术的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精华</a:t>
            </a:r>
            <a:r>
              <a:rPr lang="en-US" altLang="zh-CN" sz="3400" dirty="0" smtClean="0">
                <a:solidFill>
                  <a:srgbClr val="FF00FF"/>
                </a:solidFill>
                <a:latin typeface="方正书宋_GBK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就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这样化为一片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灰烬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45038" y="1876929"/>
            <a:ext cx="9169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6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en-US" altLang="zh-CN" sz="3600" dirty="0" smtClean="0">
                <a:solidFill>
                  <a:srgbClr val="E72582"/>
                </a:solidFill>
                <a:latin typeface="方正书宋_GBK"/>
                <a:cs typeface="Times New Roman"/>
              </a:rPr>
              <a:t>,                           </a:t>
            </a:r>
            <a:r>
              <a:rPr lang="en-US" altLang="zh-CN" sz="3600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en-US" altLang="zh-CN" sz="3600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600" dirty="0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6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600" dirty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ea typeface="NEU-BZ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E72582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600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19859" y="26067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8759" y="3433574"/>
            <a:ext cx="5295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en-US" altLang="zh-CN" sz="3600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zh-CN" altLang="zh-CN" sz="3600" dirty="0" smtClean="0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方正书宋_GBK"/>
                <a:cs typeface="Times New Roman"/>
              </a:rPr>
              <a:t>,</a:t>
            </a:r>
            <a:r>
              <a:rPr lang="en-US" altLang="zh-CN" sz="36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28941" y="41503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709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2" y="879618"/>
            <a:ext cx="1071833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五、根据课文内容填空。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圆明园由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三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座园子组成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因此也叫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。它是当时世界上最大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馆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馆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3354286" y="175683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圆明园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34319" y="174340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绮春园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15934" y="173854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长春园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05586" y="252414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圆明三园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9921" y="33084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博物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43944" y="33084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艺术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225</Words>
  <Application>Microsoft Office PowerPoint</Application>
  <PresentationFormat>自定义</PresentationFormat>
  <Paragraphs>81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方正楷体_GBK</vt:lpstr>
      <vt:lpstr>方正隶变_GBK</vt:lpstr>
      <vt:lpstr>华文宋体</vt:lpstr>
      <vt:lpstr>汉仪雅酷黑 95W</vt:lpstr>
      <vt:lpstr>微软雅黑</vt:lpstr>
      <vt:lpstr>NEU-XT</vt:lpstr>
      <vt:lpstr>方正书宋_GBK</vt:lpstr>
      <vt:lpstr>Calibri</vt:lpstr>
      <vt:lpstr>NEU-HZ</vt:lpstr>
      <vt:lpstr>方正黑体_GBK</vt:lpstr>
      <vt:lpstr>Wingdings</vt:lpstr>
      <vt:lpstr>方正大标宋简体</vt:lpstr>
      <vt:lpstr>方正大标宋_GBK</vt:lpstr>
      <vt:lpstr>NEU-BZ</vt:lpstr>
      <vt:lpstr>方正仿宋_GBK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246</cp:revision>
  <dcterms:created xsi:type="dcterms:W3CDTF">2019-06-19T02:08:00Z</dcterms:created>
  <dcterms:modified xsi:type="dcterms:W3CDTF">2025-09-08T02:54:49Z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