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华文宋体" pitchFamily="2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NEU-XT" pitchFamily="18" charset="-122"/>
      <p:regular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楷体" pitchFamily="49" charset="-122"/>
      <p:regular r:id="rId22"/>
    </p:embeddedFont>
    <p:embeddedFont>
      <p:font typeface="方正大标宋简体" charset="-122"/>
      <p:regular r:id="rId23"/>
    </p:embeddedFont>
    <p:embeddedFont>
      <p:font typeface="方正大标宋_GBK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29 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古诗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三首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5924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       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给下列加点字选择正确的读音。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己亥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hài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ɡāi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恃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风雷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chí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重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zhònɡ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chónɡ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乃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yōnɡ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wēnɡ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降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jiànɡ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xiánɡ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暖风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xūn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xùn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4694" y="897392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18687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14881" y="18687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50602" y="26467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25273" y="2647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513413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243093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1869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75609" y="20640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9324" y="28470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60399" y="28654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6102" y="36208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82288" y="3648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888007"/>
            <a:ext cx="1084638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二、在括号里写出恰当的同音字。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jì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祀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静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háng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州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宇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员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业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shì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奉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情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无恐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2138" y="18746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1072" y="18745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9745" y="18618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86670" y="18618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4615" y="26207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41072" y="2620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00428" y="26207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43885" y="2648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72137" y="34235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41072" y="34235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44517" y="34235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75594" y="34235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3555"/>
            <a:ext cx="10743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三、给下面加点的字选择正确的解释。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西湖歌舞几时休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休息。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停止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罢休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事情。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表示禁止或劝阻。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九州生气恃风雷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指朝气蓬勃的局面。　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因不合心意而不愉快。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直把杭州作汴州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简直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差不多。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不弯曲。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直接。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3087" y="18154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8659" y="3339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0993" y="49364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06575" y="2096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5726" y="52004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24364" y="3656627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7505"/>
            <a:ext cx="108022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四、根据提示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填入课文内容。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《示儿》的作者是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。这首诗通过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这两句诗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表达出诗人对收复失地的强烈愿望。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《题临安邸》的作者是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这首诗描写统治者只顾吃喝玩乐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忘却国耻的诗句是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2931" y="17233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6116" y="17275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陆游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739" y="2493571"/>
            <a:ext cx="32883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王师北定中原日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5832" y="2493570"/>
            <a:ext cx="33456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家祭无忘告乃翁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2798" y="40882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5087" y="40829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4130" y="4722281"/>
            <a:ext cx="101180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暖风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熏得游人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43929" y="5613430"/>
            <a:ext cx="3908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直把杭州作汴州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67505"/>
            <a:ext cx="108022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《己亥杂诗》的作者是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。从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这两句诗中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我们可以看出诗人的愿望。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43600" y="9681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8982" y="93785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龚自珍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670591"/>
            <a:ext cx="37663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我劝天公重抖擞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3269" y="1670591"/>
            <a:ext cx="39678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不拘一格降人材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199</Words>
  <Application>Microsoft Office PowerPoint</Application>
  <PresentationFormat>自定义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方正隶变_GBK</vt:lpstr>
      <vt:lpstr>华文宋体</vt:lpstr>
      <vt:lpstr>汉仪雅酷黑 95W</vt:lpstr>
      <vt:lpstr>微软雅黑</vt:lpstr>
      <vt:lpstr>NEU-XT</vt:lpstr>
      <vt:lpstr>方正书宋_GBK</vt:lpstr>
      <vt:lpstr>Calibri</vt:lpstr>
      <vt:lpstr>NEU-HZ</vt:lpstr>
      <vt:lpstr>方正黑体_GBK</vt:lpstr>
      <vt:lpstr>楷体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2025-09-08T01:19:53Z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