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6" r:id="rId7"/>
    <p:sldId id="515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NEU-XT" pitchFamily="18" charset="-122"/>
      <p:regular r:id="rId18"/>
    </p:embeddedFont>
    <p:embeddedFont>
      <p:font typeface="MS Gothic" pitchFamily="49" charset="-128"/>
      <p:regular r:id="rId19"/>
    </p:embeddedFont>
    <p:embeddedFont>
      <p:font typeface="楷体" pitchFamily="49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_GBK" charset="-122"/>
      <p:regular r:id="rId22"/>
    </p:embeddedFont>
    <p:embeddedFont>
      <p:font typeface="华文宋体" pitchFamily="2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NEU-HZ" pitchFamily="2" charset="-122"/>
      <p:regular r:id="rId26"/>
      <p:italic r:id="rId27"/>
    </p:embeddedFont>
    <p:embeddedFont>
      <p:font typeface="方正隶变_GBK" charset="-122"/>
      <p:regular r:id="rId28"/>
    </p:embeddedFont>
    <p:embeddedFont>
      <p:font typeface="方正大标宋简体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搭石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19" y="1524804"/>
            <a:ext cx="7084407" cy="240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426" y="1650635"/>
            <a:ext cx="4206259" cy="22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2113478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汛</a:t>
            </a:r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en-US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期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6441" y="211293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懒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惰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9678" y="2116389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衡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9524" y="2116389"/>
            <a:ext cx="2544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序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3346998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间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隔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0486" y="337216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鞋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5101" y="3378349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挽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14782" y="331719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49321" y="319368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访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友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5859" y="861094"/>
            <a:ext cx="106847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人影绰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zhuó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chuò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绰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隔</a:t>
            </a:r>
            <a:r>
              <a:rPr lang="zh-CN" altLang="zh-CN" sz="3400" dirty="0" smtClean="0">
                <a:latin typeface="NEU-XT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挽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裤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wǎn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miǎn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tā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dā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嗒的声音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zhé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zé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备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平衡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hénɡ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8194" y="972893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77107" y="21104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95789" y="21082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1217" y="28783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95789" y="28470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7376" y="3655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88968" y="36699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006653" y="19007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621996" y="18986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58194" y="26949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181156" y="26927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28767" y="34520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210935" y="34949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三、速读课文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完成小测试。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读完课文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你一共用了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分钟。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想想课文围绕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搭石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讲了哪些内容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然后排序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摆搭石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话搭石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赞搭石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走搭石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6172" y="24769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②①④③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859" y="1861368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2840"/>
            <a:ext cx="107854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判断下列说法是否正确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正确的打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错误的打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“✕”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课文赞美了乡亲们无私奉献、互助友善的精神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在提高阅读速度的练习中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小明遇到不懂的字词时应停下来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查阅并理解后再继续阅读。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5812" y="947496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139005" y="16796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260339" y="333096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4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kumimoji="0" lang="zh-CN" altLang="en-US" sz="3400" b="0" i="0" u="none" strike="noStrike" kern="0" cap="none" spc="0" normalizeH="0" baseline="0" noProof="0" dirty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2353"/>
            <a:ext cx="107267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四、选择恰当的关联词语填空。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如果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无论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别处都有搭石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唯独这一处没有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会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责备这里的人懒惰。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怎样急着赶路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只要发现哪块搭石不平稳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会放下带的东西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把搭石铺稳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2780" y="342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1535" y="33476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6808" y="48920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0789" y="57503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39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2353"/>
            <a:ext cx="108357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只有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如果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无论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它们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联结着故乡的小路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联结着乡亲们美好的情感。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走得快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容易保持平衡。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113330" y="26129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9735" y="26129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1231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9286" y="41273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208</Words>
  <Application>Microsoft Office PowerPoint</Application>
  <PresentationFormat>自定义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方正仿宋_GBK</vt:lpstr>
      <vt:lpstr>方正黑体_GBK</vt:lpstr>
      <vt:lpstr>Wingdings</vt:lpstr>
      <vt:lpstr>NEU-BZ</vt:lpstr>
      <vt:lpstr>方正书宋_GBK</vt:lpstr>
      <vt:lpstr>方正楷体_GBK</vt:lpstr>
      <vt:lpstr>Times New Roman</vt:lpstr>
      <vt:lpstr>NEU-XT</vt:lpstr>
      <vt:lpstr>汉仪雅酷黑 95W</vt:lpstr>
      <vt:lpstr>MS Gothic</vt:lpstr>
      <vt:lpstr>楷体</vt:lpstr>
      <vt:lpstr>方正小标宋_GBK</vt:lpstr>
      <vt:lpstr>方正大标宋_GBK</vt:lpstr>
      <vt:lpstr>华文宋体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2025-08-31T02:46:28Z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