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XT" panose="02020503000000020003" pitchFamily="18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华文宋体" panose="02010600040101010101" pitchFamily="2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00000000000000000" pitchFamily="2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40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松 鼠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F0E9EFE-BBF6-4D65-ABB6-1FD976BA17F2}"/>
              </a:ext>
            </a:extLst>
          </p:cNvPr>
          <p:cNvSpPr/>
          <p:nvPr/>
        </p:nvSpPr>
        <p:spPr>
          <a:xfrm>
            <a:off x="629728" y="861095"/>
            <a:ext cx="10765766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一、下列加点字读音有误的一项是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驯养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xùn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矫健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歇息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xiē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树杈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chà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苔藓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xiǎn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狭窄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xiá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勉强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mián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圆锥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zhuī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C4B4BB-52AA-40C2-9BE9-2DBE4A52CDF9}"/>
              </a:ext>
            </a:extLst>
          </p:cNvPr>
          <p:cNvSpPr/>
          <p:nvPr/>
        </p:nvSpPr>
        <p:spPr>
          <a:xfrm>
            <a:off x="8075584" y="1208081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46426A-04C8-45EB-BACD-709B78A5663D}"/>
              </a:ext>
            </a:extLst>
          </p:cNvPr>
          <p:cNvSpPr txBox="1"/>
          <p:nvPr/>
        </p:nvSpPr>
        <p:spPr>
          <a:xfrm>
            <a:off x="1057036" y="24850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15D3F3-2546-46A6-BCC5-D67545AC4401}"/>
              </a:ext>
            </a:extLst>
          </p:cNvPr>
          <p:cNvSpPr txBox="1"/>
          <p:nvPr/>
        </p:nvSpPr>
        <p:spPr>
          <a:xfrm>
            <a:off x="4003662" y="24850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555DB1-0E54-4C30-81DF-B1B85C349C14}"/>
              </a:ext>
            </a:extLst>
          </p:cNvPr>
          <p:cNvSpPr txBox="1"/>
          <p:nvPr/>
        </p:nvSpPr>
        <p:spPr>
          <a:xfrm>
            <a:off x="956865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5FBDCA-58D7-4927-B0AF-9DAE70F326BE}"/>
              </a:ext>
            </a:extLst>
          </p:cNvPr>
          <p:cNvSpPr txBox="1"/>
          <p:nvPr/>
        </p:nvSpPr>
        <p:spPr>
          <a:xfrm>
            <a:off x="4555753" y="34579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19909A-DF18-4B4B-A22E-066837F232E8}"/>
              </a:ext>
            </a:extLst>
          </p:cNvPr>
          <p:cNvSpPr txBox="1"/>
          <p:nvPr/>
        </p:nvSpPr>
        <p:spPr>
          <a:xfrm>
            <a:off x="1408270" y="45676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09E86A-3C18-4F60-8708-00D2D9B249D6}"/>
              </a:ext>
            </a:extLst>
          </p:cNvPr>
          <p:cNvSpPr txBox="1"/>
          <p:nvPr/>
        </p:nvSpPr>
        <p:spPr>
          <a:xfrm>
            <a:off x="4098553" y="45676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44DAAF8-1A7D-44B1-86B4-C35F5AF4222F}"/>
              </a:ext>
            </a:extLst>
          </p:cNvPr>
          <p:cNvSpPr txBox="1"/>
          <p:nvPr/>
        </p:nvSpPr>
        <p:spPr>
          <a:xfrm>
            <a:off x="1051284" y="56059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EA4B68-F1DE-45C5-A89B-052812EA16D8}"/>
              </a:ext>
            </a:extLst>
          </p:cNvPr>
          <p:cNvSpPr txBox="1"/>
          <p:nvPr/>
        </p:nvSpPr>
        <p:spPr>
          <a:xfrm>
            <a:off x="4555753" y="56059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5182F2-9040-4C2D-9391-6BEBC2EB0539}"/>
              </a:ext>
            </a:extLst>
          </p:cNvPr>
          <p:cNvSpPr/>
          <p:nvPr/>
        </p:nvSpPr>
        <p:spPr>
          <a:xfrm>
            <a:off x="621101" y="861095"/>
            <a:ext cx="11309231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二、选字填空。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狭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峡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三门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窄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谷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绣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丽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花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美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滑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猾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雪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狡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奸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翔机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玲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铃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小巧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珑　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铛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门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BDA4B8D-932A-4945-A834-1DB4FD7C1D06}"/>
              </a:ext>
            </a:extLst>
          </p:cNvPr>
          <p:cNvSpPr/>
          <p:nvPr/>
        </p:nvSpPr>
        <p:spPr>
          <a:xfrm>
            <a:off x="3943651" y="22154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87337D-96EE-4993-B4C2-3C0E560BDFAB}"/>
              </a:ext>
            </a:extLst>
          </p:cNvPr>
          <p:cNvSpPr/>
          <p:nvPr/>
        </p:nvSpPr>
        <p:spPr>
          <a:xfrm>
            <a:off x="5732588" y="22296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9DB9B4-7DAC-47C8-9C66-BDF5AAFD67E4}"/>
              </a:ext>
            </a:extLst>
          </p:cNvPr>
          <p:cNvSpPr/>
          <p:nvPr/>
        </p:nvSpPr>
        <p:spPr>
          <a:xfrm>
            <a:off x="8069097" y="22225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AFFCCA9-6648-4C54-AEB5-3B9AA439C072}"/>
              </a:ext>
            </a:extLst>
          </p:cNvPr>
          <p:cNvSpPr/>
          <p:nvPr/>
        </p:nvSpPr>
        <p:spPr>
          <a:xfrm>
            <a:off x="10262767" y="22154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0EAB14A-53FD-479B-9A6A-BC8AE036F106}"/>
              </a:ext>
            </a:extLst>
          </p:cNvPr>
          <p:cNvSpPr/>
          <p:nvPr/>
        </p:nvSpPr>
        <p:spPr>
          <a:xfrm>
            <a:off x="3033831" y="32419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A201370-54A1-4BFA-BA1E-409D31AA7BB2}"/>
              </a:ext>
            </a:extLst>
          </p:cNvPr>
          <p:cNvSpPr/>
          <p:nvPr/>
        </p:nvSpPr>
        <p:spPr>
          <a:xfrm>
            <a:off x="5732588" y="32419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86491A1-183E-45A1-A3C4-D77D659928C6}"/>
              </a:ext>
            </a:extLst>
          </p:cNvPr>
          <p:cNvSpPr/>
          <p:nvPr/>
        </p:nvSpPr>
        <p:spPr>
          <a:xfrm>
            <a:off x="7985394" y="3311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F3CB702-6326-4AD0-88CC-BC0901E7B1C8}"/>
              </a:ext>
            </a:extLst>
          </p:cNvPr>
          <p:cNvSpPr/>
          <p:nvPr/>
        </p:nvSpPr>
        <p:spPr>
          <a:xfrm>
            <a:off x="10684151" y="33110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6A14B1A-1BB4-480D-A67B-4FA3807F1370}"/>
              </a:ext>
            </a:extLst>
          </p:cNvPr>
          <p:cNvSpPr/>
          <p:nvPr/>
        </p:nvSpPr>
        <p:spPr>
          <a:xfrm>
            <a:off x="3025204" y="42771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F6E9967-2615-4E8E-B14F-5D525BD16137}"/>
              </a:ext>
            </a:extLst>
          </p:cNvPr>
          <p:cNvSpPr/>
          <p:nvPr/>
        </p:nvSpPr>
        <p:spPr>
          <a:xfrm>
            <a:off x="6096000" y="42629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C2CBFCF-D279-423B-968D-4162AD72ECE6}"/>
              </a:ext>
            </a:extLst>
          </p:cNvPr>
          <p:cNvSpPr/>
          <p:nvPr/>
        </p:nvSpPr>
        <p:spPr>
          <a:xfrm>
            <a:off x="9952425" y="42771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C1F337B-B594-44DA-ABF1-713A464C79B8}"/>
              </a:ext>
            </a:extLst>
          </p:cNvPr>
          <p:cNvSpPr/>
          <p:nvPr/>
        </p:nvSpPr>
        <p:spPr>
          <a:xfrm>
            <a:off x="8379438" y="42771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9BB8FBB-0F42-4645-8DC6-07F5849EE29E}"/>
              </a:ext>
            </a:extLst>
          </p:cNvPr>
          <p:cNvSpPr/>
          <p:nvPr/>
        </p:nvSpPr>
        <p:spPr>
          <a:xfrm>
            <a:off x="3943650" y="53625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EA81690-B7AA-4D29-A2B4-68D522679DE6}"/>
              </a:ext>
            </a:extLst>
          </p:cNvPr>
          <p:cNvSpPr/>
          <p:nvPr/>
        </p:nvSpPr>
        <p:spPr>
          <a:xfrm>
            <a:off x="6570662" y="53625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7F7FD8E-D520-45FE-A72D-78B4CED8DD28}"/>
              </a:ext>
            </a:extLst>
          </p:cNvPr>
          <p:cNvSpPr/>
          <p:nvPr/>
        </p:nvSpPr>
        <p:spPr>
          <a:xfrm>
            <a:off x="9596202" y="53625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50EEEF7-0C1E-4439-8624-EE4125790743}"/>
              </a:ext>
            </a:extLst>
          </p:cNvPr>
          <p:cNvSpPr/>
          <p:nvPr/>
        </p:nvSpPr>
        <p:spPr>
          <a:xfrm>
            <a:off x="505460" y="946407"/>
            <a:ext cx="11209212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三、下列句子中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标点符号使用不正确的一项是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松鼠是一种漂亮的小动物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乖巧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驯良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很讨人喜欢。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它们用爪子和牙齿梳理全身的毛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身上总是光光溜溜、干干净净的。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它们好像很怕强烈的日光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白天躲在窝里歇凉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晚上出来奔跑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玩耍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吃东西。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我们姐弟几个都很高兴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买种、翻地、播种、浇水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没过几个月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居然收获了。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7C7AED5-937A-408C-B3B0-FF74E494DA45}"/>
              </a:ext>
            </a:extLst>
          </p:cNvPr>
          <p:cNvSpPr/>
          <p:nvPr/>
        </p:nvSpPr>
        <p:spPr>
          <a:xfrm>
            <a:off x="10102792" y="1036508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D025E1-0AB0-4F10-AA35-D7EA7F6F3434}"/>
              </a:ext>
            </a:extLst>
          </p:cNvPr>
          <p:cNvSpPr/>
          <p:nvPr/>
        </p:nvSpPr>
        <p:spPr>
          <a:xfrm>
            <a:off x="505459" y="861094"/>
            <a:ext cx="10898661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四、同是说明文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本课与《太阳》有哪些不同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选择恰当的序号填在横线上。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《松鼠》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《太阳》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主要运用打比方的说明方法。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主要运用列数字、作比较的说明方法。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语言精练平实。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语言生动传神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有文学色彩。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852B6B-940C-4064-8151-34F991B62923}"/>
              </a:ext>
            </a:extLst>
          </p:cNvPr>
          <p:cNvSpPr/>
          <p:nvPr/>
        </p:nvSpPr>
        <p:spPr>
          <a:xfrm>
            <a:off x="2927967" y="26208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2A71292-1D66-4B7E-B15F-F13A12E4CE0D}"/>
              </a:ext>
            </a:extLst>
          </p:cNvPr>
          <p:cNvSpPr/>
          <p:nvPr/>
        </p:nvSpPr>
        <p:spPr>
          <a:xfrm>
            <a:off x="8735683" y="26208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6C5553-3C27-4149-9EB0-BB630942B393}"/>
              </a:ext>
            </a:extLst>
          </p:cNvPr>
          <p:cNvSpPr/>
          <p:nvPr/>
        </p:nvSpPr>
        <p:spPr>
          <a:xfrm>
            <a:off x="505459" y="861095"/>
            <a:ext cx="10769265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五、运用打比方的说明方法介绍一种事物。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我养了一只小松鼠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它有着像枯叶一样棕色的毛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上面还有条纹。它身长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仅仅尾巴就有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厘米长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像一把雨伞一样举在头顶。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447</Words>
  <Application>Microsoft Office PowerPoint</Application>
  <PresentationFormat>宽屏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方正黑体_GBK</vt:lpstr>
      <vt:lpstr>微软雅黑</vt:lpstr>
      <vt:lpstr>方正大标宋简体</vt:lpstr>
      <vt:lpstr>方正书宋_GBK</vt:lpstr>
      <vt:lpstr>方正楷体_GBK</vt:lpstr>
      <vt:lpstr>方正大标宋_GBK</vt:lpstr>
      <vt:lpstr>Arial</vt:lpstr>
      <vt:lpstr>方正仿宋_GBK</vt:lpstr>
      <vt:lpstr>Wingdings</vt:lpstr>
      <vt:lpstr>NEU-XT</vt:lpstr>
      <vt:lpstr>方正小标宋_GBK</vt:lpstr>
      <vt:lpstr>NEU-BZ</vt:lpstr>
      <vt:lpstr>方正隶变_GBK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2025-11-20T09:39:32Z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