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方正大标宋_GBK" charset="-122"/>
      <p:regular r:id="rId12"/>
    </p:embeddedFont>
    <p:embeddedFont>
      <p:font typeface="华文宋体" pitchFamily="2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NEU-HZ" pitchFamily="2" charset="-122"/>
      <p:regular r:id="rId16"/>
      <p:italic r:id="rId17"/>
    </p:embeddedFont>
    <p:embeddedFont>
      <p:font typeface="方正隶变_GBK" charset="-122"/>
      <p:regular r:id="rId18"/>
    </p:embeddedFont>
    <p:embeddedFont>
      <p:font typeface="方正大标宋简体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搭石（二）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7115"/>
            <a:ext cx="1087001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一、比一比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4772" y="18744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汛期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4772" y="26483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通讯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74295" y="18866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4295" y="26483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防卫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42708" y="18734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协助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2708" y="26231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威胁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17908" y="18734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间隔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17908" y="26231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融化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75342"/>
            <a:ext cx="107435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二、给加点的叠词选择正确的解释。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清波漾漾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水波荡漾的样子　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水面清澈的样子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人影绰绰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宽绰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B.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体态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柔美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9888" y="17653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9888" y="33869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794704" y="2093186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819871" y="3673473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83731"/>
            <a:ext cx="1092188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三、根据提示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写出四字词语。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物体挡住光线时所形成的四周有光中间无光的形象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亦指不真切的形象或印象。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从道理上说应当这样。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把鞋子脱了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裤腿卷起来。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0575" y="267050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人影绰绰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0574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理所当然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98286" y="418683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脱鞋挽裤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66792"/>
            <a:ext cx="1056733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四、按要求完成练习。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搭石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构成了家乡的一道风景。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缩句</a:t>
            </a:r>
            <a:r>
              <a:rPr lang="en-US" altLang="zh-CN" sz="3400" dirty="0" smtClean="0">
                <a:latin typeface="方正仿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经常到山里的人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大概可能都见过这样的情景。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修改病句</a:t>
            </a:r>
            <a:r>
              <a:rPr lang="en-US" altLang="zh-CN" sz="3400" dirty="0" smtClean="0">
                <a:latin typeface="方正仿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嗒嗒的声音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像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清波漾漾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人影绰绰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像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补充句子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125537" y="2363220"/>
            <a:ext cx="6951663" cy="736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5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搭石构成了风景。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2976" y="4332729"/>
            <a:ext cx="8561918" cy="736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5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经常到山里的人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大概都见过这样的情景。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1609" y="506940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轻快的音乐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3513" y="580092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一幅画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226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方正仿宋_GBK</vt:lpstr>
      <vt:lpstr>方正黑体_GBK</vt:lpstr>
      <vt:lpstr>Wingdings</vt:lpstr>
      <vt:lpstr>方正书宋_GBK</vt:lpstr>
      <vt:lpstr>Times New Roman</vt:lpstr>
      <vt:lpstr>汉仪雅酷黑 95W</vt:lpstr>
      <vt:lpstr>方正小标宋_GBK</vt:lpstr>
      <vt:lpstr>方正大标宋_GBK</vt:lpstr>
      <vt:lpstr>华文宋体</vt:lpstr>
      <vt:lpstr>微软雅黑</vt:lpstr>
      <vt:lpstr>NEU-HZ</vt:lpstr>
      <vt:lpstr>方正隶变_GBK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2025-08-31T02:58:10Z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