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简体" charset="-122"/>
      <p:regular r:id="rId14"/>
    </p:embeddedFont>
    <p:embeddedFont>
      <p:font typeface="方正黑体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方正书宋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方正大标宋_GBK" charset="-122"/>
      <p:regular r:id="rId21"/>
    </p:embeddedFont>
    <p:embeddedFont>
      <p:font typeface="NEU-XT" pitchFamily="18" charset="-122"/>
      <p:regular r:id="rId22"/>
    </p:embeddedFont>
    <p:embeddedFont>
      <p:font typeface="华文宋体" pitchFamily="2" charset="-122"/>
      <p:regular r:id="rId23"/>
    </p:embeddedFont>
    <p:embeddedFont>
      <p:font typeface="方正小标宋_GBK" pitchFamily="65" charset="-122"/>
      <p:regular r:id="rId24"/>
    </p:embeddedFont>
    <p:embeddedFont>
      <p:font typeface="微软雅黑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珍珠鸟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5841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一、下面加点字的读音全部正确的一项是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垂蔓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深幽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yōu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熟悉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雏儿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en-US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guì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享受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xāng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咂嘴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陪伴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péi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趴下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眸子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móu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眼睑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哎哟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50604" y="20900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22978" y="20725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26905" y="20711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7337" y="28679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03529" y="28470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33057" y="28461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0646" y="36652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86750" y="36555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00169" y="36652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7424" y="44286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22978" y="44272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60461" y="44286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6259" y="10380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72267"/>
            <a:ext cx="108273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二、根据课文内容完成词语搭配。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的巢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的身子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的鸣叫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地站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的丛林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的境界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364" y="1872540"/>
            <a:ext cx="24625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舒适又温暖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8206" y="1838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滚圆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39198" y="18617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娇嫩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364" y="26235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神气十足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2933" y="26213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4031" y="2602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92120"/>
            <a:ext cx="106931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三、选择合适的词语填空。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忽然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居然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竟然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过不多久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有一个更小的脑袋从叶间探出来。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这可爱的小家伙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把我当成了它的朋友。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有一天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我伏案写作时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落到我的肩上。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9968" y="25925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忽然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5094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52051" y="42258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居然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88007"/>
            <a:ext cx="106596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写出下列句子使用的修辞手法。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只是后背还没生出珍珠似的圆圆的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白点。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这小家伙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神气十足地站在书架上。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70375" y="2518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3480" y="33804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6596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银灰色的眼睑盖住眸子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小红爪子刚好被胸脯上长长的绒毛盖住。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这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句话是对珍珠鸟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从中可以体会到作者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的感情。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136544" y="24874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样子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5595" y="322983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十分喜爱珍珠鸟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188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方正隶变_GBK</vt:lpstr>
      <vt:lpstr>Calibri</vt:lpstr>
      <vt:lpstr>方正大标宋简体</vt:lpstr>
      <vt:lpstr>方正黑体_GBK</vt:lpstr>
      <vt:lpstr>NEU-HZ</vt:lpstr>
      <vt:lpstr>Wingdings</vt:lpstr>
      <vt:lpstr>方正书宋_GBK</vt:lpstr>
      <vt:lpstr>方正仿宋_GBK</vt:lpstr>
      <vt:lpstr>Times New Roman</vt:lpstr>
      <vt:lpstr>方正楷体_GBK</vt:lpstr>
      <vt:lpstr>方正大标宋_GBK</vt:lpstr>
      <vt:lpstr>NEU-XT</vt:lpstr>
      <vt:lpstr>华文宋体</vt:lpstr>
      <vt:lpstr>方正小标宋_GBK</vt:lpstr>
      <vt:lpstr>微软雅黑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2025-08-24T01:03:08Z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