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498" r:id="rId8"/>
    <p:sldId id="539" r:id="rId9"/>
    <p:sldId id="543" r:id="rId10"/>
    <p:sldId id="427" r:id="rId11"/>
  </p:sldIdLst>
  <p:sldSz cx="12192000" cy="6858000"/>
  <p:notesSz cx="6858000" cy="9144000"/>
  <p:embeddedFontLst>
    <p:embeddedFont>
      <p:font typeface="方正小标宋_GBK" pitchFamily="65" charset="-122"/>
      <p:regular r:id="rId12"/>
    </p:embeddedFont>
    <p:embeddedFont>
      <p:font typeface="方正隶变_GBK" charset="-122"/>
      <p:regular r:id="rId13"/>
    </p:embeddedFont>
    <p:embeddedFont>
      <p:font typeface="Verdana" pitchFamily="34" charset="0"/>
      <p:regular r:id="rId14"/>
      <p:bold r:id="rId15"/>
      <p:italic r:id="rId16"/>
      <p:boldItalic r:id="rId17"/>
    </p:embeddedFont>
    <p:embeddedFont>
      <p:font typeface="方正仿宋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黑体_GBK" pitchFamily="65" charset="-122"/>
      <p:regular r:id="rId23"/>
    </p:embeddedFont>
    <p:embeddedFont>
      <p:font typeface="方正书宋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NEU-XT" pitchFamily="18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大标宋简体" charset="-122"/>
      <p:regular r:id="rId29"/>
    </p:embeddedFont>
    <p:embeddedFont>
      <p:font typeface="微软雅黑" pitchFamily="34" charset="-122"/>
      <p:regular r:id="rId30"/>
      <p:bold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 smtClean="0"/>
              <a:t>11</a:t>
            </a:r>
            <a:r>
              <a:rPr lang="en-US" altLang="zh-CN" sz="6000" baseline="30000" dirty="0" smtClean="0">
                <a:latin typeface="方正书宋_GBK" pitchFamily="65" charset="-122"/>
                <a:ea typeface="方正书宋_GBK" pitchFamily="65" charset="-122"/>
              </a:rPr>
              <a:t>*</a:t>
            </a:r>
            <a:r>
              <a:rPr lang="zh-CN" altLang="zh-CN" sz="6000" dirty="0"/>
              <a:t>　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  <a:cs typeface="Verdana" pitchFamily="34" charset="0"/>
              </a:rPr>
              <a:t>牛郎织女</a:t>
            </a:r>
            <a:r>
              <a:rPr lang="en-US" altLang="zh-CN" sz="6000" b="1" dirty="0">
                <a:latin typeface="方正大标宋简体" charset="-122"/>
                <a:ea typeface="方正大标宋简体" charset="-122"/>
                <a:cs typeface="Verdana" pitchFamily="34" charset="0"/>
              </a:rPr>
              <a:t>(</a:t>
            </a:r>
            <a:r>
              <a:rPr lang="zh-CN" altLang="zh-CN" sz="6000" b="1" dirty="0">
                <a:latin typeface="方正大标宋简体" charset="-122"/>
                <a:ea typeface="方正大标宋简体" charset="-122"/>
                <a:cs typeface="Verdana" pitchFamily="34" charset="0"/>
              </a:rPr>
              <a:t>二</a:t>
            </a:r>
            <a:r>
              <a:rPr lang="en-US" altLang="zh-CN" sz="6000" b="1" dirty="0">
                <a:latin typeface="方正大标宋简体" charset="-122"/>
                <a:ea typeface="方正大标宋简体" charset="-122"/>
                <a:cs typeface="Verdana" pitchFamily="34" charset="0"/>
              </a:rPr>
              <a:t>)</a:t>
            </a:r>
            <a:endParaRPr lang="zh-CN" altLang="zh-CN" sz="6000" b="1" dirty="0">
              <a:latin typeface="方正大标宋简体" charset="-122"/>
              <a:ea typeface="方正大标宋简体" charset="-122"/>
              <a:cs typeface="Verdana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6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81554" y="861094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4896" y="1781795"/>
            <a:ext cx="106875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一、下列词语的注音全对的一项是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皇帝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huánɡ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dì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珊瑚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shān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依偎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yī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wěi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衰老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suāi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lǎo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箩筐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luó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kuānɡ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执拗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zhí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niǜ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节俭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jié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jiǎn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礁石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qiáo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0167" y="18938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83570"/>
            <a:ext cx="108693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她喜欢人间的生活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跟牛郎一块儿干活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她喜欢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逗着兄妹俩玩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她喜欢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看门前小溪的水活泼地流过去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她喜欢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听晓风晚风轻轻地吹过树林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她喜欢。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这句话运用了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修辞手法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是围绕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一词来写的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形象地表达出织女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7883" y="40721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排比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94281" y="40721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7288" y="4718944"/>
            <a:ext cx="1006678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对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人间生活无比喜爱的情感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2840"/>
            <a:ext cx="1077705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还有人说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那一天夜里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要是在葡萄架下边静静地听着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还可以听见牛郎、织女在桥上亲亲密密地说话呢。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我猜想他们会说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472" y="2290227"/>
            <a:ext cx="1031566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一定要想办法说服王母娘娘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让她同意我们生活在一起。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354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462"/>
            <a:ext cx="1094551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三、天星小学五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班要举行复述故事大赛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第三组的同学准备复述民间故事《牛郎织女》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请你也参与进来吧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织女被抓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牛郎追赶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②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因老牛帮助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牛郎织女相识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牛郎与老牛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相依为命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王母划出天河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夫妻两隔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男耕女织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幸福生活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鹊桥相会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⑦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王母惩罚众仙女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根据课文内容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把以上情节按事情发展顺序串联起来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将序号填在括号内。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→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→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→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→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→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→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5271" y="61103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4527" y="60878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84454" y="61048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6920" y="61188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56582" y="61048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6467" y="60937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84248" y="60937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354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78544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在讨论复述方法的过程中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针对情节的详略安排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同学们有不同的见解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我支持下面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同学的意见。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8839" y="2944536"/>
            <a:ext cx="10527431" cy="15649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78191" y="17560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354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024" y="1506928"/>
            <a:ext cx="1081900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请根据课文内容并仿照示例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给《牛郎织女》连环画的图片配上相应的文字。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960" y="3052316"/>
            <a:ext cx="8700272" cy="3706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6909407" y="608820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男耕女织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484" y="939618"/>
            <a:ext cx="8515916" cy="3647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72967" y="397143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天河阻隔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68798" y="39674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鹊桥相会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6953"/>
            <a:ext cx="10684778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乐乐在复述故事时把老牛留下牛皮这个情节遗漏了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你认为合适吗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为什么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028" y="2444616"/>
            <a:ext cx="1088833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不合适。因为如果没有老牛留下牛皮这个情节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后面牛郎披上牛皮飞上天追织女的情节就没法推进了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所以这个情节很重要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不能遗漏。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483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328</Words>
  <Application>Microsoft Office PowerPoint</Application>
  <PresentationFormat>自定义</PresentationFormat>
  <Paragraphs>63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Arial</vt:lpstr>
      <vt:lpstr>宋体</vt:lpstr>
      <vt:lpstr>方正小标宋_GBK</vt:lpstr>
      <vt:lpstr>方正隶变_GBK</vt:lpstr>
      <vt:lpstr>Verdana</vt:lpstr>
      <vt:lpstr>方正仿宋_GBK</vt:lpstr>
      <vt:lpstr>NEU-BZ</vt:lpstr>
      <vt:lpstr>汉仪雅酷黑 95W</vt:lpstr>
      <vt:lpstr>方正黑体_GBK</vt:lpstr>
      <vt:lpstr>Wingdings</vt:lpstr>
      <vt:lpstr>方正书宋_GBK</vt:lpstr>
      <vt:lpstr>Times New Roman</vt:lpstr>
      <vt:lpstr>方正楷体_GBK</vt:lpstr>
      <vt:lpstr>NEU-XT</vt:lpstr>
      <vt:lpstr>NEU-HZ</vt:lpstr>
      <vt:lpstr>方正大标宋简体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249</cp:revision>
  <dcterms:created xsi:type="dcterms:W3CDTF">2019-06-19T02:08:00Z</dcterms:created>
  <dcterms:modified xsi:type="dcterms:W3CDTF">2025-09-07T01:57:36Z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