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515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方正隶变_GBK" charset="-122"/>
      <p:regular r:id="rId10"/>
    </p:embeddedFont>
    <p:embeddedFont>
      <p:font typeface="华文宋体" pitchFamily="2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书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NEU-HZ" pitchFamily="2" charset="-122"/>
      <p:regular r:id="rId19"/>
      <p:italic r:id="rId20"/>
    </p:embeddedFont>
    <p:embeddedFont>
      <p:font typeface="方正黑体_GBK" pitchFamily="65" charset="-122"/>
      <p:regular r:id="rId21"/>
    </p:embeddedFont>
    <p:embeddedFont>
      <p:font typeface="方正大标宋简体" charset="-122"/>
      <p:regular r:id="rId22"/>
    </p:embeddedFont>
    <p:embeddedFont>
      <p:font typeface="方正大标宋_GBK" charset="-122"/>
      <p:regular r:id="rId23"/>
    </p:embeddedFont>
    <p:embeddedFont>
      <p:font typeface="NEU-BZ" pitchFamily="2" charset="-122"/>
      <p:regular r:id="rId24"/>
      <p:bold r:id="rId25"/>
      <p:italic r:id="rId26"/>
      <p:boldItalic r:id="rId27"/>
    </p:embeddedFont>
    <p:embeddedFont>
      <p:font typeface="方正仿宋_GBK" pitchFamily="65" charset="-122"/>
      <p:regular r:id="rId28"/>
    </p:embeddedFont>
    <p:embeddedFont>
      <p:font typeface="方正小标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34   </a:t>
            </a:r>
            <a:r>
              <a:rPr lang="zh-CN" altLang="zh-CN" sz="6000" dirty="0" smtClean="0">
                <a:latin typeface="Calibri"/>
                <a:ea typeface="方正小标宋_GBK"/>
                <a:cs typeface="Times New Roman"/>
              </a:rPr>
              <a:t>圆明园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的毁灭 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(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二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)</a:t>
            </a:r>
            <a:endParaRPr lang="zh-CN" altLang="zh-CN" sz="5400" dirty="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61094"/>
            <a:ext cx="1073511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一、比一比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拱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陵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供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棱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挥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1521" y="182706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拱桥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1521" y="26208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供应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24455" y="18390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辉煌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73709" y="26208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惶恐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99860" y="18390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丘陵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99860" y="26208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棱角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42348" y="18392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光辉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42348" y="262088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挥手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78969"/>
            <a:ext cx="107015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二、按要求完成句子练习。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圆明园是当时世界上最大的博物馆、艺术馆。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改为反问句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圆明园的毁灭是中国文化史上不可估量的损失。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改为双重否定句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3429000"/>
            <a:ext cx="1122320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圆明园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难道不是当时世界上最大的博物馆、艺术馆吗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8009" y="5680283"/>
            <a:ext cx="11015981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spc="-150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圆明园</a:t>
            </a:r>
            <a:r>
              <a:rPr lang="zh-CN" altLang="zh-CN" sz="3400" b="1" spc="-15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的毁灭不可能不是中国文化史上不可估量的损失。</a:t>
            </a:r>
            <a:r>
              <a:rPr lang="en-US" altLang="zh-CN" sz="3400" b="1" spc="-150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 </a:t>
            </a:r>
            <a:endParaRPr lang="zh-CN" altLang="zh-CN" sz="3400" b="1" spc="-15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949702"/>
            <a:ext cx="10642834" cy="1591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园中不仅有民族建筑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还有西洋景观。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用带点的关联词造句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924314" y="140026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807621" y="1387811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3581" y="2657951"/>
            <a:ext cx="1088833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我们不仅要了解圆明园过去的辉煌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还要努力学习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振兴中华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2515"/>
            <a:ext cx="1085323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他们把园内凡是能拿得动的东西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统统掠走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拿不动的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就用大车或牲口搬运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实在运不走的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就任意破坏、毁掉。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画出句中描写具体动作的词语。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加点词语体现了侵略者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特点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表达了作者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之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情。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spc="-15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我们应该用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pc="-15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spc="-150" dirty="0" smtClean="0">
                <a:latin typeface="Calibri"/>
                <a:ea typeface="方正仿宋_GBK"/>
                <a:cs typeface="Times New Roman"/>
              </a:rPr>
              <a:t>痛惜</a:t>
            </a:r>
            <a:r>
              <a:rPr lang="en-US" altLang="zh-CN" sz="3400" spc="-15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spc="-150" dirty="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spc="-150" dirty="0">
                <a:latin typeface="Calibri"/>
                <a:ea typeface="方正仿宋_GBK"/>
                <a:cs typeface="Times New Roman"/>
              </a:rPr>
              <a:t>自豪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的语气来朗读这句话。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18731" y="564884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08725" y="404699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贪婪、野蛮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1034" y="4848526"/>
            <a:ext cx="741573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对侵略者无耻行径的愤怒、痛恨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556771" y="2374170"/>
            <a:ext cx="805343" cy="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650609" y="3138967"/>
            <a:ext cx="805343" cy="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651846" y="3132062"/>
            <a:ext cx="805343" cy="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9950742" y="3138967"/>
            <a:ext cx="805343" cy="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sp>
        <p:nvSpPr>
          <p:cNvPr id="15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527364" y="2066393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546486" y="2079109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54289"/>
            <a:ext cx="108357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四、下列对课文的理解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正确的一项是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方正黑体_GBK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课文表现了圆明园的美丽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呼吁人们保护这处文化遗产。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课文将圆明园辉煌的过去与被毁后的断壁残垣进行鲜明对比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意在激发读者振兴中华的责任感和使命感。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课文评击了腐败的封建制度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表达了作者对文物被毁的痛惜之情。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27030" y="101841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210</Words>
  <Application>Microsoft Office PowerPoint</Application>
  <PresentationFormat>自定义</PresentationFormat>
  <Paragraphs>55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方正楷体_GBK</vt:lpstr>
      <vt:lpstr>方正隶变_GBK</vt:lpstr>
      <vt:lpstr>华文宋体</vt:lpstr>
      <vt:lpstr>汉仪雅酷黑 95W</vt:lpstr>
      <vt:lpstr>微软雅黑</vt:lpstr>
      <vt:lpstr>方正书宋_GBK</vt:lpstr>
      <vt:lpstr>Calibri</vt:lpstr>
      <vt:lpstr>NEU-HZ</vt:lpstr>
      <vt:lpstr>方正黑体_GBK</vt:lpstr>
      <vt:lpstr>Wingdings</vt:lpstr>
      <vt:lpstr>方正大标宋简体</vt:lpstr>
      <vt:lpstr>方正大标宋_GBK</vt:lpstr>
      <vt:lpstr>NEU-BZ</vt:lpstr>
      <vt:lpstr>方正仿宋_GBK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244</cp:revision>
  <dcterms:created xsi:type="dcterms:W3CDTF">2019-06-19T02:08:00Z</dcterms:created>
  <dcterms:modified xsi:type="dcterms:W3CDTF">2025-09-08T03:09:38Z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