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427" r:id="rId8"/>
  </p:sldIdLst>
  <p:sldSz cx="12192000" cy="6858000"/>
  <p:notesSz cx="6858000" cy="9144000"/>
  <p:embeddedFontLst>
    <p:embeddedFont>
      <p:font typeface="方正大标宋_GBK" charset="-122"/>
      <p:regular r:id="rId9"/>
    </p:embeddedFont>
    <p:embeddedFont>
      <p:font typeface="方正楷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黑体_GBK" pitchFamily="65" charset="-122"/>
      <p:regular r:id="rId13"/>
    </p:embeddedFont>
    <p:embeddedFont>
      <p:font typeface="华文宋体" pitchFamily="2" charset="-122"/>
      <p:regular r:id="rId14"/>
    </p:embeddedFont>
    <p:embeddedFont>
      <p:font typeface="方正隶变_GBK" charset="-122"/>
      <p:regular r:id="rId15"/>
    </p:embeddedFont>
    <p:embeddedFont>
      <p:font typeface="楷体" pitchFamily="49" charset="-122"/>
      <p:regular r:id="rId16"/>
    </p:embeddedFont>
    <p:embeddedFont>
      <p:font typeface="方正小标宋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方正仿宋_GBK" pitchFamily="65" charset="-122"/>
      <p:regular r:id="rId27"/>
    </p:embeddedFont>
    <p:embeddedFont>
      <p:font typeface="NEU-XT" pitchFamily="18" charset="-122"/>
      <p:regular r:id="rId28"/>
    </p:embeddedFont>
    <p:embeddedFont>
      <p:font typeface="方正大标宋简体" charset="-122"/>
      <p:regular r:id="rId29"/>
    </p:embeddedFont>
    <p:embeddedFont>
      <p:font typeface="NEU-HZ" pitchFamily="2" charset="-122"/>
      <p:regular r:id="rId30"/>
      <p: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35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小鸟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1094"/>
            <a:ext cx="1069316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“    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给下列加点字选择正确的读音。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筷子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kài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kuài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en-US" sz="3400" dirty="0">
                <a:latin typeface="NEU-XT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炊烟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chuī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cuī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yǎo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rǎo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快艇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tíng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tǐng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哽咽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gěn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gěng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海域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yù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5581" y="930948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003831" y="187828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809100" y="267345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0025" y="20610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93531" y="206033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0025" y="283861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769932" y="28683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6802" y="36485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769932" y="36394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951048" y="26299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927420" y="191827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301978" y="345448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334180" y="34800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61094"/>
            <a:ext cx="1087994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二、根据语境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400" dirty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奇</a:t>
            </a:r>
            <a:r>
              <a:rPr lang="en-US" altLang="zh-CN" sz="3400" dirty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组成不同的词填空。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将军看到岛那边露出一片绿油油的菜地感到很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将军知道这儿有鱼不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也就没说什么。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将军被那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的景色深深地吸引住了。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72643" y="18613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9300" y="26293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稀奇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25889" y="34289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奇异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1094"/>
            <a:ext cx="10777058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三、按要求写句子。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我要在岛上吃晚饭。　我要在岛上吃明天的早饭。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用关联词连接句子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队长对将军说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晚饭后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我们就可以把油布都掀开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让您看看菜地的全貌。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改为转述句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7504" y="3120924"/>
            <a:ext cx="11182365" cy="77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我不但要在岛上吃晚饭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还要在岛上吃明天的早饭。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581" y="5191101"/>
            <a:ext cx="11213960" cy="1480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队长对将军说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晚饭后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他们就可以把油布都掀开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让将军看看菜地的全貌。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1094"/>
            <a:ext cx="1081061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四、品析句子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无边无际的大海上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有一座小岛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远远望云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像一片云在天边浮着。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这句话采用了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的修辞手法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小岛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比作了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突出了小岛的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也说明了小岛位置偏远。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42335" y="32658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比喻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500" y="403884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一片云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18890" y="405562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面积小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7830"/>
            <a:ext cx="106176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战士们怕烫似的马上躲远。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他走过去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把手中的菜倒进汤里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而后拿起汤勺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在桶里搅了几下。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句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抓住对战士们的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充分表现了他们对将军的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之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情。句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是对将军的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表现了将军对战士们的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之情。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0337" y="32976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动作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49330" y="40955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敬重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27106" y="40955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动作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7768" y="48859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爱护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217</Words>
  <Application>Microsoft Office PowerPoint</Application>
  <PresentationFormat>自定义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方正大标宋_GBK</vt:lpstr>
      <vt:lpstr>方正楷体_GBK</vt:lpstr>
      <vt:lpstr>汉仪雅酷黑 95W</vt:lpstr>
      <vt:lpstr>微软雅黑</vt:lpstr>
      <vt:lpstr>方正黑体_GBK</vt:lpstr>
      <vt:lpstr>华文宋体</vt:lpstr>
      <vt:lpstr>方正隶变_GBK</vt:lpstr>
      <vt:lpstr>楷体</vt:lpstr>
      <vt:lpstr>方正小标宋_GBK</vt:lpstr>
      <vt:lpstr>方正书宋_GBK</vt:lpstr>
      <vt:lpstr>Calibri</vt:lpstr>
      <vt:lpstr>NEU-BZ</vt:lpstr>
      <vt:lpstr>Wingdings</vt:lpstr>
      <vt:lpstr>方正仿宋_GBK</vt:lpstr>
      <vt:lpstr>NEU-XT</vt:lpstr>
      <vt:lpstr>方正大标宋简体</vt:lpstr>
      <vt:lpstr>NEU-HZ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247</cp:revision>
  <dcterms:created xsi:type="dcterms:W3CDTF">2019-06-19T02:08:00Z</dcterms:created>
  <dcterms:modified xsi:type="dcterms:W3CDTF">2025-09-08T06:08:44Z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