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12" r:id="rId4"/>
    <p:sldId id="513" r:id="rId5"/>
    <p:sldId id="514" r:id="rId6"/>
    <p:sldId id="515" r:id="rId7"/>
    <p:sldId id="427" r:id="rId8"/>
  </p:sldIdLst>
  <p:sldSz cx="12192000" cy="6858000"/>
  <p:notesSz cx="6858000" cy="9144000"/>
  <p:embeddedFontLst>
    <p:embeddedFont>
      <p:font typeface="NEU-BZ" panose="02010600010101010101" pitchFamily="2" charset="-122"/>
      <p:regular r:id="rId9"/>
      <p:bold r:id="rId10"/>
      <p:italic r:id="rId11"/>
      <p:boldItalic r:id="rId12"/>
    </p:embeddedFont>
    <p:embeddedFont>
      <p:font typeface="NEU-HZ" panose="02010600010101010101" pitchFamily="2" charset="-122"/>
      <p:regular r:id="rId13"/>
      <p:italic r:id="rId14"/>
    </p:embeddedFont>
    <p:embeddedFont>
      <p:font typeface="NEU-XT" panose="02020503000000020003" pitchFamily="18" charset="-122"/>
      <p:regular r:id="rId15"/>
    </p:embeddedFont>
    <p:embeddedFont>
      <p:font typeface="方正仿宋_GBK" panose="03000509000000000000" pitchFamily="65" charset="-122"/>
      <p:regular r:id="rId16"/>
    </p:embeddedFont>
    <p:embeddedFont>
      <p:font typeface="方正黑体_GBK" panose="03000509000000000000" pitchFamily="65" charset="-122"/>
      <p:regular r:id="rId17"/>
    </p:embeddedFont>
    <p:embeddedFont>
      <p:font typeface="方正楷体_GBK" panose="03000509000000000000" pitchFamily="65" charset="-122"/>
      <p:regular r:id="rId18"/>
    </p:embeddedFont>
    <p:embeddedFont>
      <p:font typeface="方正书宋_GBK" panose="03000509000000000000" pitchFamily="65" charset="-122"/>
      <p:regular r:id="rId19"/>
    </p:embeddedFont>
    <p:embeddedFont>
      <p:font typeface="华文宋体" panose="02010600040101010101" pitchFamily="2" charset="-122"/>
      <p:regular r:id="rId20"/>
    </p:embeddedFont>
    <p:embeddedFont>
      <p:font typeface="楷体" panose="02010609060101010101" pitchFamily="49" charset="-122"/>
      <p:regular r:id="rId21"/>
    </p:embeddedFont>
    <p:embeddedFont>
      <p:font typeface="方正大标宋_GBK" panose="03000509000000000000" pitchFamily="65" charset="-122"/>
      <p:regular r:id="rId22"/>
    </p:embeddedFont>
    <p:embeddedFont>
      <p:font typeface="方正大标宋简体" panose="02000000000000000000" pitchFamily="2" charset="-122"/>
      <p:regular r:id="rId23"/>
    </p:embeddedFont>
    <p:embeddedFont>
      <p:font typeface="方正隶变_GBK" panose="03000509000000000000" pitchFamily="65" charset="-122"/>
      <p:regular r:id="rId24"/>
    </p:embeddedFont>
    <p:embeddedFont>
      <p:font typeface="方正小标宋_GBK" panose="03000509000000000000" pitchFamily="65" charset="-122"/>
      <p:regular r:id="rId25"/>
    </p:embeddedFont>
    <p:embeddedFont>
      <p:font typeface="微软雅黑" panose="020B0503020204020204" pitchFamily="34" charset="-122"/>
      <p:regular r:id="rId26"/>
      <p:bold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82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commentAuthors" Target="commentAuthor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2025/11/20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46 </a:t>
            </a:r>
            <a:r>
              <a:rPr lang="zh-CN" altLang="en-US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父爱之舟 </a:t>
            </a: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一</a:t>
            </a: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en-US" sz="6000" b="1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D621262-F85F-40FB-A961-BD35C119520A}"/>
              </a:ext>
            </a:extLst>
          </p:cNvPr>
          <p:cNvSpPr/>
          <p:nvPr/>
        </p:nvSpPr>
        <p:spPr>
          <a:xfrm>
            <a:off x="439948" y="946407"/>
            <a:ext cx="1100645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40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190A686D-DFE2-477C-B904-99CF48261B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6209" y="1771456"/>
            <a:ext cx="11257472" cy="2344488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337770E3-89F4-48A7-9CC5-375E2A85F68E}"/>
              </a:ext>
            </a:extLst>
          </p:cNvPr>
          <p:cNvSpPr/>
          <p:nvPr/>
        </p:nvSpPr>
        <p:spPr>
          <a:xfrm>
            <a:off x="810890" y="2294270"/>
            <a:ext cx="12362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考</a:t>
            </a:r>
            <a:r>
              <a:rPr lang="en-US" altLang="zh-CN" sz="3200" b="1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试</a:t>
            </a:r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A7AA477-B638-449A-AA88-7D1FDB002153}"/>
              </a:ext>
            </a:extLst>
          </p:cNvPr>
          <p:cNvSpPr/>
          <p:nvPr/>
        </p:nvSpPr>
        <p:spPr>
          <a:xfrm>
            <a:off x="3211853" y="2320148"/>
            <a:ext cx="12362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疼</a:t>
            </a:r>
            <a:r>
              <a:rPr lang="en-US" altLang="zh-CN" sz="3200" b="1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爱</a:t>
            </a:r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EA14713-AE5E-4F24-BFCC-83CAC226E7DE}"/>
              </a:ext>
            </a:extLst>
          </p:cNvPr>
          <p:cNvSpPr/>
          <p:nvPr/>
        </p:nvSpPr>
        <p:spPr>
          <a:xfrm>
            <a:off x="5593733" y="2311164"/>
            <a:ext cx="11224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草</a:t>
            </a:r>
            <a:r>
              <a:rPr lang="en-US" altLang="zh-CN" sz="3200" b="1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席</a:t>
            </a:r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F3BBCB3-534C-4432-902C-910EB1CF01CC}"/>
              </a:ext>
            </a:extLst>
          </p:cNvPr>
          <p:cNvSpPr/>
          <p:nvPr/>
        </p:nvSpPr>
        <p:spPr>
          <a:xfrm>
            <a:off x="7861800" y="2324345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养</a:t>
            </a:r>
            <a:r>
              <a:rPr lang="zh-CN" altLang="zh-CN" sz="3200" b="1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蚕</a:t>
            </a:r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DFB29D44-1B72-4B24-B863-78309A6BBAE5}"/>
              </a:ext>
            </a:extLst>
          </p:cNvPr>
          <p:cNvSpPr/>
          <p:nvPr/>
        </p:nvSpPr>
        <p:spPr>
          <a:xfrm>
            <a:off x="10269908" y="2276941"/>
            <a:ext cx="11112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启 迪</a:t>
            </a:r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25B9C5A5-4789-4977-B6E0-861FA4A8B898}"/>
              </a:ext>
            </a:extLst>
          </p:cNvPr>
          <p:cNvSpPr/>
          <p:nvPr/>
        </p:nvSpPr>
        <p:spPr>
          <a:xfrm>
            <a:off x="718717" y="3485377"/>
            <a:ext cx="14205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煮</a:t>
            </a:r>
            <a:r>
              <a:rPr lang="zh-CN" altLang="zh-CN" sz="3200" b="1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饭</a:t>
            </a:r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2B74FF2-AB4A-4001-A035-EE8805145511}"/>
              </a:ext>
            </a:extLst>
          </p:cNvPr>
          <p:cNvSpPr/>
          <p:nvPr/>
        </p:nvSpPr>
        <p:spPr>
          <a:xfrm>
            <a:off x="3119680" y="3515993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枕</a:t>
            </a:r>
            <a:r>
              <a:rPr lang="zh-CN" altLang="zh-CN" sz="3200" b="1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头</a:t>
            </a:r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F992FA95-6780-4746-8AD3-EFF48536221C}"/>
              </a:ext>
            </a:extLst>
          </p:cNvPr>
          <p:cNvSpPr/>
          <p:nvPr/>
        </p:nvSpPr>
        <p:spPr>
          <a:xfrm>
            <a:off x="5540399" y="3476676"/>
            <a:ext cx="11112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毕 业</a:t>
            </a:r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3868DE9F-163A-450D-B325-DC8B7BDFE11D}"/>
              </a:ext>
            </a:extLst>
          </p:cNvPr>
          <p:cNvSpPr/>
          <p:nvPr/>
        </p:nvSpPr>
        <p:spPr>
          <a:xfrm>
            <a:off x="7732094" y="3501453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糖</a:t>
            </a:r>
            <a:r>
              <a:rPr lang="zh-CN" altLang="zh-CN" sz="3200" b="1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果</a:t>
            </a:r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5A9E441E-08C2-4F41-A2F9-7A9EE560C41D}"/>
              </a:ext>
            </a:extLst>
          </p:cNvPr>
          <p:cNvSpPr/>
          <p:nvPr/>
        </p:nvSpPr>
        <p:spPr>
          <a:xfrm>
            <a:off x="10115218" y="3484126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陪</a:t>
            </a:r>
            <a:r>
              <a:rPr lang="zh-CN" altLang="zh-CN" sz="3200" b="1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伴</a:t>
            </a:r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69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17EA876-E22A-421B-A6EF-D3C2D6EFDB8E}"/>
              </a:ext>
            </a:extLst>
          </p:cNvPr>
          <p:cNvSpPr/>
          <p:nvPr/>
        </p:nvSpPr>
        <p:spPr>
          <a:xfrm>
            <a:off x="505459" y="861094"/>
            <a:ext cx="11006455" cy="4735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二、用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􀳫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给下列加点字选择正确的读音。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茧子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jiǎn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jiǎng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枉费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wáng</a:t>
            </a:r>
            <a:r>
              <a:rPr lang="zh-CN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wǎng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>
              <a:solidFill>
                <a:srgbClr val="000000"/>
              </a:solidFill>
              <a:latin typeface="NEU-XT" panose="02020503000000020003" pitchFamily="18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嫁妆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jiā</a:t>
            </a:r>
            <a:r>
              <a:rPr lang="zh-CN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jià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                      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榜样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bǎn</a:t>
            </a:r>
            <a:r>
              <a:rPr lang="zh-CN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bǎng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冤枉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yuān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miǎn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            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客栈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jiàn</a:t>
            </a:r>
            <a:r>
              <a:rPr lang="zh-CN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zhàn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偏僻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pì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bì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                     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缴费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jiān</a:t>
            </a:r>
            <a:r>
              <a:rPr lang="zh-CN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jiǎo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撩起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liāo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liào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D36E546-CAD6-454F-A056-5161A4F5D635}"/>
              </a:ext>
            </a:extLst>
          </p:cNvPr>
          <p:cNvSpPr txBox="1"/>
          <p:nvPr/>
        </p:nvSpPr>
        <p:spPr>
          <a:xfrm>
            <a:off x="505458" y="201922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496338F-18F8-42E3-864E-2C874D233100}"/>
              </a:ext>
            </a:extLst>
          </p:cNvPr>
          <p:cNvSpPr txBox="1"/>
          <p:nvPr/>
        </p:nvSpPr>
        <p:spPr>
          <a:xfrm>
            <a:off x="5496031" y="201922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18A9365-5E41-4184-8ECB-0C9EE279987A}"/>
              </a:ext>
            </a:extLst>
          </p:cNvPr>
          <p:cNvSpPr txBox="1"/>
          <p:nvPr/>
        </p:nvSpPr>
        <p:spPr>
          <a:xfrm>
            <a:off x="505458" y="278266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F666E67-C0F3-4767-8649-147738BF2DF6}"/>
              </a:ext>
            </a:extLst>
          </p:cNvPr>
          <p:cNvSpPr txBox="1"/>
          <p:nvPr/>
        </p:nvSpPr>
        <p:spPr>
          <a:xfrm>
            <a:off x="5496030" y="279410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D2D9C22-68B3-461B-978B-435D509F777E}"/>
              </a:ext>
            </a:extLst>
          </p:cNvPr>
          <p:cNvSpPr txBox="1"/>
          <p:nvPr/>
        </p:nvSpPr>
        <p:spPr>
          <a:xfrm>
            <a:off x="505457" y="354611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0142205-0779-4AE3-BDA9-6783F9B0FE6B}"/>
              </a:ext>
            </a:extLst>
          </p:cNvPr>
          <p:cNvSpPr txBox="1"/>
          <p:nvPr/>
        </p:nvSpPr>
        <p:spPr>
          <a:xfrm>
            <a:off x="5847264" y="356897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CC9002D-29E8-4B08-AF03-E14A5DE4FD89}"/>
              </a:ext>
            </a:extLst>
          </p:cNvPr>
          <p:cNvSpPr txBox="1"/>
          <p:nvPr/>
        </p:nvSpPr>
        <p:spPr>
          <a:xfrm>
            <a:off x="922361" y="431877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7F1AE2F-9800-435B-B257-564148DB03FF}"/>
              </a:ext>
            </a:extLst>
          </p:cNvPr>
          <p:cNvSpPr txBox="1"/>
          <p:nvPr/>
        </p:nvSpPr>
        <p:spPr>
          <a:xfrm>
            <a:off x="5480164" y="434384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4D1CB60-4C6D-4AC7-B9FE-844F41AFBDBA}"/>
              </a:ext>
            </a:extLst>
          </p:cNvPr>
          <p:cNvSpPr txBox="1"/>
          <p:nvPr/>
        </p:nvSpPr>
        <p:spPr>
          <a:xfrm>
            <a:off x="505456" y="510689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C510C10-8C09-4F9E-A474-80A0DDA76D31}"/>
              </a:ext>
            </a:extLst>
          </p:cNvPr>
          <p:cNvSpPr txBox="1"/>
          <p:nvPr/>
        </p:nvSpPr>
        <p:spPr>
          <a:xfrm>
            <a:off x="1790632" y="180400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b="1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b="1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8D95FD9-7411-447D-862B-72D7A3B3AB08}"/>
              </a:ext>
            </a:extLst>
          </p:cNvPr>
          <p:cNvSpPr txBox="1"/>
          <p:nvPr/>
        </p:nvSpPr>
        <p:spPr>
          <a:xfrm>
            <a:off x="8725460" y="186655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b="1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b="1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A1ED084-6A3A-4738-A92B-9B68E0695E2B}"/>
              </a:ext>
            </a:extLst>
          </p:cNvPr>
          <p:cNvSpPr txBox="1"/>
          <p:nvPr/>
        </p:nvSpPr>
        <p:spPr>
          <a:xfrm>
            <a:off x="2470298" y="260300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b="1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b="1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F5EC23C-000A-411E-8288-1D03BF37DF1F}"/>
              </a:ext>
            </a:extLst>
          </p:cNvPr>
          <p:cNvSpPr txBox="1"/>
          <p:nvPr/>
        </p:nvSpPr>
        <p:spPr>
          <a:xfrm>
            <a:off x="8152308" y="266555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b="1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b="1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2ADEEAE1-BF24-4E9A-8388-33FD6A08A7BD}"/>
              </a:ext>
            </a:extLst>
          </p:cNvPr>
          <p:cNvSpPr txBox="1"/>
          <p:nvPr/>
        </p:nvSpPr>
        <p:spPr>
          <a:xfrm>
            <a:off x="1503994" y="416610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b="1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b="1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CC48007C-4E14-4905-916F-5297C2F6295E}"/>
              </a:ext>
            </a:extLst>
          </p:cNvPr>
          <p:cNvSpPr txBox="1"/>
          <p:nvPr/>
        </p:nvSpPr>
        <p:spPr>
          <a:xfrm>
            <a:off x="8149143" y="341630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b="1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b="1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28930F3-3F81-4E3A-838C-1F93F5DFC0D6}"/>
              </a:ext>
            </a:extLst>
          </p:cNvPr>
          <p:cNvSpPr txBox="1"/>
          <p:nvPr/>
        </p:nvSpPr>
        <p:spPr>
          <a:xfrm>
            <a:off x="2119065" y="336710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b="1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b="1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A7531534-B77D-4F9F-97BD-39943DD905C7}"/>
              </a:ext>
            </a:extLst>
          </p:cNvPr>
          <p:cNvSpPr txBox="1"/>
          <p:nvPr/>
        </p:nvSpPr>
        <p:spPr>
          <a:xfrm>
            <a:off x="7965593" y="419244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b="1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b="1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CB588053-5D0A-4A2D-95DD-5EA4C93ADAB2}"/>
              </a:ext>
            </a:extLst>
          </p:cNvPr>
          <p:cNvSpPr txBox="1"/>
          <p:nvPr/>
        </p:nvSpPr>
        <p:spPr>
          <a:xfrm>
            <a:off x="1800062" y="495421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b="1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b="1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FD9D466-F0D9-4829-AF58-88BD0BD9C8C3}"/>
              </a:ext>
            </a:extLst>
          </p:cNvPr>
          <p:cNvSpPr/>
          <p:nvPr/>
        </p:nvSpPr>
        <p:spPr>
          <a:xfrm>
            <a:off x="505460" y="861094"/>
            <a:ext cx="10924540" cy="5520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三、给加点字词选择正确的解释。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钱很紧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但家里愿意把钱都花在我身上。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使紧。　　　　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非常接近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空隙极小。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事情急。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      D.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经济不宽裕。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父亲自己是一分冤枉钱也不肯花的。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被加上不应有的罪名。　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给人加上恶名。　</a:t>
            </a:r>
            <a:endParaRPr lang="en-US" altLang="zh-CN" sz="340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不值得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吃亏。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9D4DB39-A372-4249-97AE-0B14FF1DC92B}"/>
              </a:ext>
            </a:extLst>
          </p:cNvPr>
          <p:cNvSpPr/>
          <p:nvPr/>
        </p:nvSpPr>
        <p:spPr>
          <a:xfrm>
            <a:off x="9205644" y="1844514"/>
            <a:ext cx="48923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D937CCC-DCB6-4536-817E-0307EAFBBCF2}"/>
              </a:ext>
            </a:extLst>
          </p:cNvPr>
          <p:cNvSpPr/>
          <p:nvPr/>
        </p:nvSpPr>
        <p:spPr>
          <a:xfrm>
            <a:off x="8754880" y="4199526"/>
            <a:ext cx="4571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66CCE53-4991-42DC-A0D3-1D7D1724EDB6}"/>
              </a:ext>
            </a:extLst>
          </p:cNvPr>
          <p:cNvSpPr txBox="1"/>
          <p:nvPr/>
        </p:nvSpPr>
        <p:spPr>
          <a:xfrm>
            <a:off x="1674529" y="201922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A63455B-3EE8-48A6-9F39-53F4B6E707A0}"/>
              </a:ext>
            </a:extLst>
          </p:cNvPr>
          <p:cNvSpPr txBox="1"/>
          <p:nvPr/>
        </p:nvSpPr>
        <p:spPr>
          <a:xfrm>
            <a:off x="3839760" y="436561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C76116E-EE3C-4014-8E1E-DD3DF9F04757}"/>
              </a:ext>
            </a:extLst>
          </p:cNvPr>
          <p:cNvSpPr txBox="1"/>
          <p:nvPr/>
        </p:nvSpPr>
        <p:spPr>
          <a:xfrm>
            <a:off x="4278936" y="436561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5635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E9850A2-3147-441F-822D-2E1530138626}"/>
              </a:ext>
            </a:extLst>
          </p:cNvPr>
          <p:cNvSpPr/>
          <p:nvPr/>
        </p:nvSpPr>
        <p:spPr>
          <a:xfrm>
            <a:off x="595223" y="946407"/>
            <a:ext cx="10817524" cy="4735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四、给省略号选择正确的作用。</a:t>
            </a:r>
            <a:r>
              <a:rPr lang="en-US" altLang="zh-CN" sz="340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40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表示语意未尽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表示列举的省略</a:t>
            </a:r>
            <a:endParaRPr lang="en-US" altLang="zh-CN" sz="340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表示说话断断续续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.“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要钱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……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 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看踩高跷走路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看虾兵、蚌精、牛头、马面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……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但姑爹的小渔船仍然是那么亲切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那么难忘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……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B4A659B-65C3-4B8B-9505-7DCEBEEDD07A}"/>
              </a:ext>
            </a:extLst>
          </p:cNvPr>
          <p:cNvSpPr/>
          <p:nvPr/>
        </p:nvSpPr>
        <p:spPr>
          <a:xfrm>
            <a:off x="5284022" y="3429000"/>
            <a:ext cx="4571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434E3D3-566F-4BAD-BA0A-FCF0DB771380}"/>
              </a:ext>
            </a:extLst>
          </p:cNvPr>
          <p:cNvSpPr/>
          <p:nvPr/>
        </p:nvSpPr>
        <p:spPr>
          <a:xfrm>
            <a:off x="10330475" y="4285790"/>
            <a:ext cx="4587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1341DC0-464E-44CB-9993-589ADC29EAF4}"/>
              </a:ext>
            </a:extLst>
          </p:cNvPr>
          <p:cNvSpPr/>
          <p:nvPr/>
        </p:nvSpPr>
        <p:spPr>
          <a:xfrm>
            <a:off x="10306429" y="5006670"/>
            <a:ext cx="49564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74078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6CDBD8E-C5F1-444F-B6D0-56EEC19C70CB}"/>
              </a:ext>
            </a:extLst>
          </p:cNvPr>
          <p:cNvSpPr/>
          <p:nvPr/>
        </p:nvSpPr>
        <p:spPr>
          <a:xfrm>
            <a:off x="505459" y="861095"/>
            <a:ext cx="10596737" cy="5520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五、按要求完成练习。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我看各样彩排着的戏人边走边唱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看踩高跷走路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看虾兵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蚌精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牛头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马面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en-US" altLang="zh-CN" sz="3400">
                <a:solidFill>
                  <a:srgbClr val="FF00FF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给句子加上标点符号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父亲经常对我说希望我念好书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最好将来到外面当个教员。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改为直述句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父亲经常对我说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希望你念好书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最好将来到外面当个教员。</a:t>
            </a:r>
            <a:r>
              <a:rPr lang="en-US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ED58205-E82A-4805-8A5D-AE7620D135AB}"/>
              </a:ext>
            </a:extLst>
          </p:cNvPr>
          <p:cNvSpPr/>
          <p:nvPr/>
        </p:nvSpPr>
        <p:spPr>
          <a:xfrm>
            <a:off x="6976509" y="1702175"/>
            <a:ext cx="29206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CE43C28-1B96-49AF-94B9-A51913E2B6BA}"/>
              </a:ext>
            </a:extLst>
          </p:cNvPr>
          <p:cNvSpPr/>
          <p:nvPr/>
        </p:nvSpPr>
        <p:spPr>
          <a:xfrm>
            <a:off x="9892237" y="1710801"/>
            <a:ext cx="29206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FF96DF3-CDCC-4F0F-B8B8-0644DD014FF2}"/>
              </a:ext>
            </a:extLst>
          </p:cNvPr>
          <p:cNvSpPr/>
          <p:nvPr/>
        </p:nvSpPr>
        <p:spPr>
          <a:xfrm>
            <a:off x="1339261" y="256913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、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86C3892-D4EE-4334-9774-AF825D5348B8}"/>
              </a:ext>
            </a:extLst>
          </p:cNvPr>
          <p:cNvSpPr/>
          <p:nvPr/>
        </p:nvSpPr>
        <p:spPr>
          <a:xfrm>
            <a:off x="2595544" y="256913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、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BDBB134-6D58-4E50-B0A7-3D63911442BD}"/>
              </a:ext>
            </a:extLst>
          </p:cNvPr>
          <p:cNvSpPr/>
          <p:nvPr/>
        </p:nvSpPr>
        <p:spPr>
          <a:xfrm>
            <a:off x="3787523" y="256913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、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BCA51E11-FF86-4A79-9C3D-7C08579D663E}"/>
              </a:ext>
            </a:extLst>
          </p:cNvPr>
          <p:cNvSpPr/>
          <p:nvPr/>
        </p:nvSpPr>
        <p:spPr>
          <a:xfrm>
            <a:off x="4979502" y="262951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……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02ED49D-1AE8-4273-81BD-EF874D1C49D1}"/>
              </a:ext>
            </a:extLst>
          </p:cNvPr>
          <p:cNvSpPr/>
          <p:nvPr/>
        </p:nvSpPr>
        <p:spPr>
          <a:xfrm>
            <a:off x="6974146" y="1945483"/>
            <a:ext cx="292068" cy="35499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EF94A83-945D-43AD-B07C-F323666E9795}"/>
              </a:ext>
            </a:extLst>
          </p:cNvPr>
          <p:cNvSpPr/>
          <p:nvPr/>
        </p:nvSpPr>
        <p:spPr>
          <a:xfrm>
            <a:off x="9898500" y="1945482"/>
            <a:ext cx="292068" cy="35499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2DA88C8-1BF0-499B-8568-9CCDEBC727D0}"/>
              </a:ext>
            </a:extLst>
          </p:cNvPr>
          <p:cNvSpPr/>
          <p:nvPr/>
        </p:nvSpPr>
        <p:spPr>
          <a:xfrm>
            <a:off x="1442775" y="2777051"/>
            <a:ext cx="292068" cy="35499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045213E5-B403-4AE8-9AE4-6EAEA2A4BA68}"/>
              </a:ext>
            </a:extLst>
          </p:cNvPr>
          <p:cNvSpPr/>
          <p:nvPr/>
        </p:nvSpPr>
        <p:spPr>
          <a:xfrm>
            <a:off x="2697719" y="2759799"/>
            <a:ext cx="292068" cy="40698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A0A6C4DC-4F2C-4FD5-B160-6656A168707F}"/>
              </a:ext>
            </a:extLst>
          </p:cNvPr>
          <p:cNvSpPr/>
          <p:nvPr/>
        </p:nvSpPr>
        <p:spPr>
          <a:xfrm>
            <a:off x="3851827" y="2759797"/>
            <a:ext cx="292068" cy="35499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BB77E275-426B-4533-AD3F-6F5B57331799}"/>
              </a:ext>
            </a:extLst>
          </p:cNvPr>
          <p:cNvSpPr/>
          <p:nvPr/>
        </p:nvSpPr>
        <p:spPr>
          <a:xfrm>
            <a:off x="5010470" y="2755482"/>
            <a:ext cx="1025732" cy="35499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78493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五年级语文</a:t>
            </a:r>
            <a:r>
              <a:rPr lang="zh-CN" altLang="en-US" dirty="0">
                <a:solidFill>
                  <a:srgbClr val="FFFFFF"/>
                </a:solidFill>
                <a:latin typeface="微软雅黑"/>
              </a:rPr>
              <a:t>上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444</Words>
  <Application>Microsoft Office PowerPoint</Application>
  <PresentationFormat>宽屏</PresentationFormat>
  <Paragraphs>85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4" baseType="lpstr">
      <vt:lpstr>方正黑体_GBK</vt:lpstr>
      <vt:lpstr>微软雅黑</vt:lpstr>
      <vt:lpstr>方正大标宋简体</vt:lpstr>
      <vt:lpstr>方正书宋_GBK</vt:lpstr>
      <vt:lpstr>方正楷体_GBK</vt:lpstr>
      <vt:lpstr>楷体</vt:lpstr>
      <vt:lpstr>方正大标宋_GBK</vt:lpstr>
      <vt:lpstr>Arial</vt:lpstr>
      <vt:lpstr>方正仿宋_GBK</vt:lpstr>
      <vt:lpstr>Wingdings</vt:lpstr>
      <vt:lpstr>NEU-XT</vt:lpstr>
      <vt:lpstr>NEU-HZ</vt:lpstr>
      <vt:lpstr>方正小标宋_GBK</vt:lpstr>
      <vt:lpstr>NEU-BZ</vt:lpstr>
      <vt:lpstr>方正隶变_GBK</vt:lpstr>
      <vt:lpstr>华文宋体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258</cp:revision>
  <dcterms:created xsi:type="dcterms:W3CDTF">2019-06-19T02:08:00Z</dcterms:created>
  <dcterms:modified xsi:type="dcterms:W3CDTF">2025-11-20T11:12:14Z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