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方正隶变_GBK" charset="-122"/>
      <p:regular r:id="rId9"/>
    </p:embeddedFont>
    <p:embeddedFont>
      <p:font typeface="华文宋体" pitchFamily="2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书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NEU-HZ" pitchFamily="2" charset="-122"/>
      <p:regular r:id="rId18"/>
      <p:italic r:id="rId19"/>
    </p:embeddedFont>
    <p:embeddedFont>
      <p:font typeface="方正黑体_GBK" pitchFamily="65" charset="-122"/>
      <p:regular r:id="rId20"/>
    </p:embeddedFont>
    <p:embeddedFont>
      <p:font typeface="仿宋" pitchFamily="49" charset="-122"/>
      <p:regular r:id="rId21"/>
    </p:embeddedFont>
    <p:embeddedFont>
      <p:font typeface="方正大标宋简体" charset="-122"/>
      <p:regular r:id="rId22"/>
    </p:embeddedFont>
    <p:embeddedFont>
      <p:font typeface="方正大标宋_GBK" charset="-122"/>
      <p:regular r:id="rId23"/>
    </p:embeddedFont>
    <p:embeddedFont>
      <p:font typeface="NEU-BZ" pitchFamily="2" charset="-122"/>
      <p:regular r:id="rId24"/>
      <p:bold r:id="rId25"/>
      <p:italic r:id="rId26"/>
      <p:boldItalic r:id="rId27"/>
    </p:embeddedFont>
    <p:embeddedFont>
      <p:font typeface="方正仿宋_GBK" pitchFamily="65" charset="-122"/>
      <p:regular r:id="rId28"/>
    </p:embeddedFont>
    <p:embeddedFont>
      <p:font typeface="方正小标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26   </a:t>
            </a:r>
            <a:r>
              <a:rPr lang="zh-CN" altLang="zh-CN" sz="6000" b="1" dirty="0" smtClean="0">
                <a:latin typeface="方正大标宋_GBK" charset="-122"/>
                <a:ea typeface="方正大标宋_GBK" charset="-122"/>
                <a:cs typeface="Times New Roman"/>
              </a:rPr>
              <a:t>语文</a:t>
            </a:r>
            <a:r>
              <a:rPr lang="zh-CN" altLang="zh-CN" sz="6000" b="1" dirty="0">
                <a:latin typeface="方正大标宋_GBK" charset="-122"/>
                <a:ea typeface="方正大标宋_GBK" charset="-122"/>
                <a:cs typeface="Times New Roman"/>
              </a:rPr>
              <a:t>园地三 </a:t>
            </a:r>
            <a:r>
              <a:rPr lang="en-US" altLang="zh-CN" sz="6000" b="1" dirty="0">
                <a:latin typeface="方正大标宋_GBK" charset="-122"/>
                <a:ea typeface="方正大标宋_GBK" charset="-122"/>
                <a:cs typeface="Times New Roman"/>
              </a:rPr>
              <a:t>(</a:t>
            </a:r>
            <a:r>
              <a:rPr lang="zh-CN" altLang="zh-CN" sz="6000" b="1" dirty="0">
                <a:latin typeface="方正大标宋_GBK" charset="-122"/>
                <a:ea typeface="方正大标宋_GBK" charset="-122"/>
                <a:cs typeface="Times New Roman"/>
              </a:rPr>
              <a:t>二</a:t>
            </a:r>
            <a:r>
              <a:rPr lang="en-US" altLang="zh-CN" sz="6000" b="1" dirty="0">
                <a:latin typeface="方正大标宋_GBK" charset="-122"/>
                <a:ea typeface="方正大标宋_GBK" charset="-122"/>
                <a:cs typeface="Times New Roman"/>
              </a:rPr>
              <a:t>)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charset="-122"/>
              <a:ea typeface="方正大标宋_GBK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6016" y="892445"/>
            <a:ext cx="62889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一、默写唐朝林杰的《乞巧》。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3457" y="1763596"/>
            <a:ext cx="1011712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七夕今宵看碧霄</a:t>
            </a:r>
            <a:r>
              <a:rPr lang="en-US" altLang="zh-CN" sz="3400" b="1" dirty="0" smtClean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,</a:t>
            </a:r>
            <a:r>
              <a:rPr lang="zh-CN" altLang="zh-CN" sz="3400" b="1" dirty="0" smtClean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 牵牛</a:t>
            </a:r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织女渡河桥。　</a:t>
            </a:r>
            <a:r>
              <a:rPr lang="en-US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 </a:t>
            </a:r>
            <a:endParaRPr lang="en-US" altLang="zh-CN" sz="3400" b="1" dirty="0" smtClean="0">
              <a:solidFill>
                <a:srgbClr val="E72582"/>
              </a:solidFill>
              <a:latin typeface="仿宋" pitchFamily="49" charset="-122"/>
              <a:ea typeface="仿宋" pitchFamily="49" charset="-122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 smtClean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家家</a:t>
            </a:r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乞巧望秋月</a:t>
            </a:r>
            <a:r>
              <a:rPr lang="en-US" altLang="zh-CN" sz="3400" b="1" dirty="0" smtClean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,</a:t>
            </a:r>
            <a:r>
              <a:rPr lang="zh-CN" altLang="zh-CN" sz="3400" b="1" dirty="0" smtClean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穿</a:t>
            </a:r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尽红丝几万条。　</a:t>
            </a:r>
            <a:r>
              <a:rPr lang="en-US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effectLst/>
              <a:latin typeface="仿宋" pitchFamily="49" charset="-122"/>
              <a:ea typeface="仿宋" pitchFamily="49" charset="-122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61094"/>
            <a:ext cx="10930280" cy="5703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二、给句中加点的俗语选择意思相近的成语。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欲盖弥彰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得过且过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直言不讳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自作自受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在学习上我们必须分秒必争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不能当一天和尚撞一天钟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警察还没说丢了什么东西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他就赶忙说没见过那个钱包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这不是此地无银三百两嘛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他本想陷害别人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却伤了自己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真是搬起石头砸自己的脚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 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老师打开天窗说亮话的处事作风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得到高赞。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2470" y="278828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得过且过</a:t>
            </a:r>
            <a:endParaRPr lang="zh-CN" altLang="en-US" b="1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64761" y="403276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欲盖弥彰</a:t>
            </a:r>
            <a:endParaRPr lang="zh-CN" altLang="en-US" b="1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8141" y="527225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自作自受</a:t>
            </a:r>
            <a:endParaRPr lang="zh-CN" altLang="en-US" b="1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59109" y="5913256"/>
            <a:ext cx="215280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直言不讳　</a:t>
            </a:r>
            <a:endParaRPr lang="zh-CN" altLang="en-US" b="1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1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7134511" y="2476571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8833606" y="2497281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1862508" y="4291230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3601322" y="4304075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7168067" y="4924084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8931975" y="4928540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1761148" y="6195865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3514009" y="6212642"/>
            <a:ext cx="182138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508369" y="250567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631905" y="493623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8110" y="861094"/>
            <a:ext cx="10835780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三、对下面的段落缩写正确的一项是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有一天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他正在深山里打猎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忽然听见一群鸟在议论着什么。仔细一听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那只带头的鸟说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咱们赶快飞到别处去吧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今天晚上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这里的大山要崩塌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大地要被洪水淹没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不知道要淹死多少人呢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他在深山打猎。　　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他听见一群鸟的议论。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他听见一群鸟在议论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今晚这里的大山要崩塌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大地要被洪水淹没。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44843" y="9687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874379"/>
            <a:ext cx="10684779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四、根据提示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把下面这个句子写具体。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牛郎和织女见面了。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提示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两人见面的时间、地点及当时的环境是怎样的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见面时他们的心情如何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他们说了什么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做了什么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发挥想象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选择其中的几点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将句子扩写成一个具体的片段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0024" y="4192593"/>
            <a:ext cx="11198065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七月初七这天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天气晴朗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牛郎和织女终于见面了。鹊桥上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牛郎和织女深情相对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搂抱着他们的一双儿女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互相倾诉心里话。可是时间转眼就过去了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告别时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二人抱头痛哭。此次离别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又是一年苦苦的等待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……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133</Words>
  <Application>Microsoft Office PowerPoint</Application>
  <PresentationFormat>自定义</PresentationFormat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Arial</vt:lpstr>
      <vt:lpstr>宋体</vt:lpstr>
      <vt:lpstr>方正楷体_GBK</vt:lpstr>
      <vt:lpstr>方正隶变_GBK</vt:lpstr>
      <vt:lpstr>华文宋体</vt:lpstr>
      <vt:lpstr>汉仪雅酷黑 95W</vt:lpstr>
      <vt:lpstr>微软雅黑</vt:lpstr>
      <vt:lpstr>方正书宋_GBK</vt:lpstr>
      <vt:lpstr>Calibri</vt:lpstr>
      <vt:lpstr>NEU-HZ</vt:lpstr>
      <vt:lpstr>方正黑体_GBK</vt:lpstr>
      <vt:lpstr>Wingdings</vt:lpstr>
      <vt:lpstr>仿宋</vt:lpstr>
      <vt:lpstr>方正大标宋简体</vt:lpstr>
      <vt:lpstr>方正大标宋_GBK</vt:lpstr>
      <vt:lpstr>NEU-BZ</vt:lpstr>
      <vt:lpstr>方正仿宋_GBK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244</cp:revision>
  <dcterms:created xsi:type="dcterms:W3CDTF">2019-06-19T02:08:00Z</dcterms:created>
  <dcterms:modified xsi:type="dcterms:W3CDTF">2025-09-08T00:20:28Z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