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方正隶变_GBK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魏碑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书宋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方正大标宋_GBK" charset="-122"/>
      <p:regular r:id="rId25"/>
    </p:embeddedFont>
    <p:embeddedFont>
      <p:font typeface="方正楷体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桂花雨（二）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932924"/>
            <a:ext cx="106596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一、下列加点字的读音完全正确的一项是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兰花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láng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杭州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hánɡ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浸水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箩筐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茶叶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糕饼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bǐnɡ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懂事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dǒnɡ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39590" y="21588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98295" y="21588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85761" y="21755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93752" y="217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7073" y="29519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51300" y="29310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86111" y="29477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61532" y="29519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7581" y="10967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2840"/>
            <a:ext cx="106008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二、给下面句子中加点的词选择恰当的解释。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姿态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姿势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样子。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态度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气度。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桂花树的样子笨笨的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不像梅树那样有姿态。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同学们正以全新的姿态迎接新学年的到来。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931584" y="2881751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368066" y="3657452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6598" y="25739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55576" y="34197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920421"/>
            <a:ext cx="107938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欣赏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享受美好的事物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领略其中的情趣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认为好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喜欢。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万老师很欣赏这幅图画的独特风格。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小时候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我无论对什么花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都不懂得欣赏。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646520" y="2944801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159797" y="3695483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46301" y="26623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66984" y="34308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67667"/>
            <a:ext cx="10449887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三、按要求写句子。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这里的桂花再香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也比不上家乡院子里的桂花。</a:t>
            </a: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用加点词写句子</a:t>
            </a: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桂花树的样子笨笨的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不像梅树那样有姿态。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照样子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用对比的手法写句子</a:t>
            </a: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084" y="3019320"/>
            <a:ext cx="10600888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在动物界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猴子是比较聪明的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但还是比不上大象、海豚聪明。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765" y="5948913"/>
            <a:ext cx="10044737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杨树的枝干笔直向上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不像柳树那样婀娜多姿。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364" y="867278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四、读课文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填表格。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33364"/>
              </p:ext>
            </p:extLst>
          </p:nvPr>
        </p:nvGraphicFramePr>
        <p:xfrm>
          <a:off x="750807" y="1482831"/>
          <a:ext cx="10599498" cy="5127694"/>
        </p:xfrm>
        <a:graphic>
          <a:graphicData uri="http://schemas.openxmlformats.org/drawingml/2006/table">
            <a:tbl>
              <a:tblPr firstRow="1" firstCol="1" bandRow="1"/>
              <a:tblGrid>
                <a:gridCol w="1798110"/>
                <a:gridCol w="8801388"/>
              </a:tblGrid>
              <a:tr h="2527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课文大意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课文以</a:t>
                      </a:r>
                      <a:r>
                        <a:rPr lang="en-US" sz="3400" dirty="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400" u="sng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3400" u="sng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dirty="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”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为主线贯穿始终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以细腻的笔触回忆了作者</a:t>
                      </a:r>
                      <a:r>
                        <a:rPr lang="zh-CN" sz="3400" u="sng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3400" u="sng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时与桂花相关的生活场景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抒发了作者对故乡和亲人的</a:t>
                      </a:r>
                      <a:r>
                        <a:rPr lang="zh-CN" sz="3400" u="sng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400" u="sng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en-US" altLang="zh-CN" sz="3400" u="sng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以及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对童年生活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的感情。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导图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732" y="4513277"/>
            <a:ext cx="8631517" cy="1845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040247" y="14890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桂花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947" y="21228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童年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1319" y="26287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思念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8597" y="31212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无比怀念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67491" y="463830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摇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桂花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09418" y="462211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收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桂花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66724" y="463830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思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桂花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285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汉仪雅酷黑 95W</vt:lpstr>
      <vt:lpstr>方正小标宋_GBK</vt:lpstr>
      <vt:lpstr>方正大标宋简体</vt:lpstr>
      <vt:lpstr>Times New Roman</vt:lpstr>
      <vt:lpstr>NEU-HZ</vt:lpstr>
      <vt:lpstr>方正隶变_GBK</vt:lpstr>
      <vt:lpstr>Calibri</vt:lpstr>
      <vt:lpstr>方正黑体_GBK</vt:lpstr>
      <vt:lpstr>方正仿宋_GBK</vt:lpstr>
      <vt:lpstr>方正魏碑_GBK</vt:lpstr>
      <vt:lpstr>微软雅黑</vt:lpstr>
      <vt:lpstr>方正书宋_GBK</vt:lpstr>
      <vt:lpstr>NEU-XT</vt:lpstr>
      <vt:lpstr>方正大标宋_GBK</vt:lpstr>
      <vt:lpstr>方正楷体_GBK</vt:lpstr>
      <vt:lpstr>Wingdings</vt:lpstr>
      <vt:lpstr>华文宋体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2025-08-21T03:04:10Z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