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_GBK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楷体_GBK" pitchFamily="65" charset="-122"/>
      <p:regular r:id="rId18"/>
    </p:embeddedFont>
    <p:embeddedFont>
      <p:font typeface="方正隶变_GBK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小标宋_GBK" pitchFamily="65" charset="-122"/>
      <p:regular r:id="rId22"/>
    </p:embeddedFont>
    <p:embeddedFont>
      <p:font typeface="方正书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黑体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36   </a:t>
            </a:r>
            <a:r>
              <a:rPr lang="zh-CN" altLang="zh-CN" sz="6000" b="1" dirty="0" smtClean="0">
                <a:latin typeface="Calibri"/>
                <a:ea typeface="方正小标宋_GBK"/>
                <a:cs typeface="Times New Roman"/>
              </a:rPr>
              <a:t>语文</a:t>
            </a:r>
            <a:r>
              <a:rPr lang="zh-CN" altLang="zh-CN" sz="6000" b="1" dirty="0">
                <a:latin typeface="Calibri"/>
                <a:ea typeface="方正小标宋_GBK"/>
                <a:cs typeface="Times New Roman"/>
              </a:rPr>
              <a:t>园地四 </a:t>
            </a:r>
            <a:r>
              <a:rPr lang="en-US" altLang="zh-CN" sz="6000" b="1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b="1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b="1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b="1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3002"/>
            <a:ext cx="10743501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一、请你把以下文字按竖向书写的格式写在右边的方框内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要求书写规范、端正、布局合理。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610802"/>
            <a:ext cx="4343377" cy="371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7" y="2411148"/>
            <a:ext cx="4796333" cy="437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185654" y="4307531"/>
            <a:ext cx="620683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林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升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诗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60096" y="2757851"/>
            <a:ext cx="622286" cy="3754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直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把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杭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州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作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汴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州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52184" y="2755761"/>
            <a:ext cx="622286" cy="3754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暖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风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熏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得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游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人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醉</a:t>
            </a:r>
            <a:endParaRPr lang="en-US" altLang="zh-CN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44272" y="2780928"/>
            <a:ext cx="622286" cy="3754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西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湖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歌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舞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几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时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休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64352" y="2780928"/>
            <a:ext cx="622286" cy="3754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山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外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青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山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楼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外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楼</a:t>
            </a:r>
            <a:endParaRPr lang="en-US" altLang="zh-CN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84432" y="3658279"/>
            <a:ext cx="622286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题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临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安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邸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1094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二、把下列词语补充完整并分类填在横线上。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民安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路不拾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鸿遍野 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通人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民不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生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生灵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炭 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年丰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兵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马乱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形容太平盛世景象的词语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形容国破家亡境况的词语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89" y="18210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3512" y="18210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90338" y="18322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0447" y="26294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8004" y="26242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1648" y="26195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0307" y="34070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7022" y="34070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33853" y="40253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①②④⑦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472614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③⑤⑥⑧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75342"/>
            <a:ext cx="10668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三、给下列句子加上恰当的标点符号。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原子弹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氢弹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爆炸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人造卫星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发射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回收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标志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着我国科学技术的发展达到了新的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水平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洞里经常准备着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开水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干粮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被子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灯火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在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里面住上个三五天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不成问题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34581"/>
            <a:ext cx="905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     </a:t>
            </a:r>
            <a:r>
              <a:rPr lang="en-US" altLang="zh-CN" sz="3600" b="1" dirty="0" smtClean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33321" y="2604349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19131" y="3429000"/>
            <a:ext cx="6246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600" b="1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6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3061" y="4157469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861094"/>
            <a:ext cx="1056733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阅读古诗时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我们在题目中会了解到较多的信息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如地点、时间、人物等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下面的古诗从题目中可以帮我们了解到时间信息的一项是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《己亥杂诗》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《题临安邸》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《示儿》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《登鹳雀楼》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7768" y="2575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308</Words>
  <Application>Microsoft Office PowerPoint</Application>
  <PresentationFormat>自定义</PresentationFormat>
  <Paragraphs>80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NEU-BZ</vt:lpstr>
      <vt:lpstr>方正大标宋_GBK</vt:lpstr>
      <vt:lpstr>方正仿宋_GBK</vt:lpstr>
      <vt:lpstr>汉仪雅酷黑 95W</vt:lpstr>
      <vt:lpstr>Times New Roman</vt:lpstr>
      <vt:lpstr>Calibri</vt:lpstr>
      <vt:lpstr>方正楷体_GBK</vt:lpstr>
      <vt:lpstr>方正隶变_GBK</vt:lpstr>
      <vt:lpstr>微软雅黑</vt:lpstr>
      <vt:lpstr>方正小标宋_GBK</vt:lpstr>
      <vt:lpstr>方正书宋_GBK</vt:lpstr>
      <vt:lpstr>NEU-HZ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2025-09-08T06:35:31Z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