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42" r:id="rId7"/>
    <p:sldId id="544" r:id="rId8"/>
    <p:sldId id="547" r:id="rId9"/>
    <p:sldId id="551" r:id="rId10"/>
    <p:sldId id="545" r:id="rId11"/>
    <p:sldId id="548" r:id="rId12"/>
    <p:sldId id="549" r:id="rId13"/>
    <p:sldId id="498" r:id="rId14"/>
    <p:sldId id="550" r:id="rId15"/>
    <p:sldId id="546" r:id="rId16"/>
    <p:sldId id="427" r:id="rId17"/>
  </p:sldIdLst>
  <p:sldSz cx="12192000" cy="6858000"/>
  <p:notesSz cx="6858000" cy="9144000"/>
  <p:embeddedFontLst>
    <p:embeddedFont>
      <p:font typeface="方正隶变_GBK" panose="03000509000000000000" pitchFamily="65" charset="-122"/>
      <p:regular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方正仿宋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书宋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NEU-XT" panose="02020503000000020003" pitchFamily="18" charset="-122"/>
      <p:regular r:id="rId28"/>
    </p:embeddedFont>
    <p:embeddedFont>
      <p:font typeface="方正黑体_GBK" panose="03000509000000000000" pitchFamily="65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方正大标宋简体" panose="02010600030101010101" charset="-122"/>
      <p:regular r:id="rId32"/>
    </p:embeddedFont>
    <p:embeddedFont>
      <p:font typeface="方正大标宋_GBK" panose="03000509000000000000" pitchFamily="65" charset="-122"/>
      <p:regular r:id="rId33"/>
    </p:embeddedFont>
    <p:embeddedFont>
      <p:font typeface="方正楷体_GBK" panose="03000509000000000000" pitchFamily="65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9.TIF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9.TIF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22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鸟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的天堂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88189" y="966421"/>
            <a:ext cx="1096417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选文第一自然段主要采用了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动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态描写。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在文中画出表示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应接不暇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的部分。让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应接不暇的原因是鸟的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多、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多。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67145" y="10666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460" y="4389264"/>
            <a:ext cx="10087778" cy="157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sng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看清楚了这只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又错过了那只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看见了那只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另一只又飞起来了。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1987" y="25822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数量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67718" y="25822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种类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2873" y="3370340"/>
            <a:ext cx="1056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姿态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869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946407"/>
            <a:ext cx="1116258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下列对选文第二自然段的理解不正确的一项是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运用排比和拟人的修辞手法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生动形象地写出了群鸟嬉戏的生动热闹的场面。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按由概括到具体的顺序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先概写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眼睛应接不暇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再具体写鸟儿热闹欢腾的景象。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体现了从整体描写到局部刻画的特点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先写众鸟让人应接不暇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再细写画眉的自由快乐。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朗读时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语速要稍快一些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要突出眼睛应接不暇以及鸟儿的快乐。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35704" y="9464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421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选文最后一句话中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第一个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加了引号是因为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第二个没有加引号是因为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这是对大榕树特定的称谓　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作者在这里见识到了各种各样的鸟儿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这是引用了朋友说的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话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大榕树在作者心中确实是鸟儿生活的好地方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这是作者第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次去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表达了作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者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之情。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9342" y="1702173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13607" y="16821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6858" y="49241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4991" y="5651505"/>
            <a:ext cx="54168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对自然和生命的热爱、赞美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059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06928"/>
            <a:ext cx="1117470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班围绕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开展综合实践活动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请你观察图片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看到右图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我想到了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等四字词语。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.jpeg"/>
          <p:cNvPicPr/>
          <p:nvPr/>
        </p:nvPicPr>
        <p:blipFill rotWithShape="1">
          <a:blip r:embed="rId5"/>
          <a:srcRect l="6800"/>
          <a:stretch/>
        </p:blipFill>
        <p:spPr>
          <a:xfrm>
            <a:off x="7651630" y="2449877"/>
            <a:ext cx="4137804" cy="21307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44320" y="312275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数不胜数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973691"/>
            <a:ext cx="2037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姿态万千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82102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看着右图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我觉得课文中有句话写得最生动传神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赶紧画出来了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而且我也能仿写一句这么生动传神的句子。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先画句子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再写句子</a:t>
            </a:r>
            <a:r>
              <a:rPr lang="en-US" altLang="zh-CN" sz="3400" dirty="0" smtClean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4518" y="2445450"/>
            <a:ext cx="7732769" cy="3944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句示例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我们继续拍掌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树上就变得热闹了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到处都是鸟声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到处都是鸟影。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写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句示例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雨一停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天刚黑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河边田头就热闹起来了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咯咯咯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咕咕咕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叽叽叽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到处都是歌声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到处都在开音乐会。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.jpeg"/>
          <p:cNvPicPr/>
          <p:nvPr/>
        </p:nvPicPr>
        <p:blipFill rotWithShape="1">
          <a:blip r:embed="rId5"/>
          <a:srcRect l="6800"/>
          <a:stretch/>
        </p:blipFill>
        <p:spPr>
          <a:xfrm>
            <a:off x="8116820" y="2445450"/>
            <a:ext cx="3227507" cy="16619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92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8"/>
            <a:ext cx="10760638" cy="2046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我能给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设计一句广告语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独木成林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众鸟纷飞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名不虚传。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426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864521"/>
            <a:ext cx="3829826" cy="6108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2086" y="1600274"/>
            <a:ext cx="1115181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一、读语段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按要求完成练习。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我们在高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塔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搭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附近的渡口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塔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搭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一只小船便出发了。一路上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我们陶醉于船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奖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桨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划水的美妙声响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不知不觉间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便靠近了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。那是一棵大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róng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shù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繁茂的枝叶密密麻麻地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jiū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chán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树上的枝干不可计数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枝上又生根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根又深入泥土里。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zhǎng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cháo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的时候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河水会淹没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mù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zhuāng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似的树根。早晨的时候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接连飞离树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梢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悄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的鸟儿让人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mù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bù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xiá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jiē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根据语境和拼音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里依次正确、规范地写出相应的词语。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“○”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圈出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中正确的汉字。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310333" y="946407"/>
            <a:ext cx="1201582" cy="104481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10619" y="301584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榕树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60052" y="35238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纠缠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07917" y="396209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涨潮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20105" y="44701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木桩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00922" y="495661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目不暇接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3155281" y="2129240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7544249" y="2129239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5266369" y="2593932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457789" y="4989634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676070" y="3737394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5"/>
            <a:ext cx="1139899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借助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字的解释判断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下列词语中的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不可计数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意思相同的是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缓兵之计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数以万计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不计成败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斤斤计较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61447" y="17755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75803" y="2934126"/>
            <a:ext cx="8463916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计算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总计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测量或计算度数、时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间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等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的仪器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主意</a:t>
            </a:r>
            <a:r>
              <a:rPr lang="en-US" altLang="zh-CN" sz="3400" dirty="0" smtClean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策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略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计划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做计划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打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算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计较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考虑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多用于否定式。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75802" y="2953975"/>
            <a:ext cx="8330243" cy="2049346"/>
          </a:xfrm>
          <a:prstGeom prst="rect">
            <a:avLst/>
          </a:prstGeom>
          <a:noFill/>
          <a:ln w="19050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05594" y="2892254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01334" y="364671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09102" y="4440697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93993" y="5208642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2782" cy="595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二、课文分别描写了傍晚和早晨两次看到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的情景</a:t>
            </a:r>
            <a:r>
              <a:rPr lang="en-US" altLang="zh-CN" sz="33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下列描述有误的一项是</a:t>
            </a:r>
            <a:r>
              <a:rPr lang="en-US" altLang="zh-CN" sz="33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作者傍晚去看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没有看到一只鸟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侧重描写了宽阔清澈的河流和充满生机的大榕树。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作者早晨经过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看到了早晨群鸟活动的景象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描绘了一幅群鸟飞舞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百鸟争鸣的美丽画卷。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通过记叙作者和朋友两次经过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看到的美丽景色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生动地描写了傍晚静态的大榕树和早晨群鸟活动的场景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表达了作者对大自然的热爱和赞美之情。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作者第一次经过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没有看到一只鸟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第二次却看到了无数鸟儿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这是因为第一次作者去的时候没有拍手。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1325596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700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0190" y="966421"/>
            <a:ext cx="89162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三、根据课文内容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把下面的思维导图补充完整。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190" y="1461379"/>
            <a:ext cx="9455681" cy="4152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85871" y="2687536"/>
            <a:ext cx="1858460" cy="236573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41538" y="1518086"/>
            <a:ext cx="152477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不可计数</a:t>
            </a:r>
            <a:endParaRPr lang="zh-CN" altLang="en-US" sz="25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41538" y="1912072"/>
            <a:ext cx="166744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枝上生根，</a:t>
            </a:r>
            <a:endParaRPr lang="en-US" altLang="zh-CN" sz="2300" b="1" dirty="0" smtClean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23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直垂地上</a:t>
            </a:r>
            <a:endParaRPr lang="zh-CN" altLang="en-US" sz="23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08659" y="2745936"/>
            <a:ext cx="147348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充满生机</a:t>
            </a:r>
            <a:endParaRPr lang="zh-CN" altLang="en-US" sz="25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40556" y="2206239"/>
            <a:ext cx="5068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静</a:t>
            </a:r>
            <a:endParaRPr lang="zh-CN" altLang="en-US" sz="25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79346" y="4091183"/>
            <a:ext cx="5068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动</a:t>
            </a:r>
            <a:endParaRPr lang="zh-CN" altLang="en-US" sz="25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17501" y="5137214"/>
            <a:ext cx="82907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早晨</a:t>
            </a:r>
            <a:endParaRPr lang="zh-CN" altLang="en-US" sz="25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67464" y="3537823"/>
            <a:ext cx="5068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多</a:t>
            </a:r>
            <a:endParaRPr lang="zh-CN" altLang="en-US" sz="25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67464" y="4091183"/>
            <a:ext cx="5068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多</a:t>
            </a:r>
            <a:endParaRPr lang="zh-CN" altLang="en-US" sz="25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43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95144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船平静地在水面移动。三支桨有规律地在水里划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那声音就像一支乐曲。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上面的句子是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静态描写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动态描写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对上面句子赏析恰当的有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描绘了一幅优美、轻松、自在的出游画面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写出了作者平静、愉快的心情。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为遇见鸟的天堂作铺垫。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只表现作者喜欢划船。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7864" y="29262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7666" y="3628005"/>
            <a:ext cx="11031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ABC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38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那么多的绿叶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一簇堆在另一簇上面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不留一点儿缝隙。那翠绿的颜色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明亮地照耀着我们的眼睛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似乎每一片绿叶上都有一个新的生命在颤动。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上面的句子是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静态描写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动态描写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一簇堆在另一簇上面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不留一点儿缝隙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写出了榕树枝叶的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似乎每一片绿叶上都有一个新的生命在颤动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9695" y="32342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231472" y="48292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繁密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72286" y="5607401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榕树的生命力旺盛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65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五、阅读课文片段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起初周围是静寂的。后来忽然起了一声鸟叫。我们把手一拍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便看见一只大鸟飞了起来。接着又看见第二只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第三只。我们继续拍掌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树上就变得热闹了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到处都是鸟声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到处都是鸟影。大的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小的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花的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黑的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有的站在树枝上叫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有的飞起来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有的在扑翅膀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68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注意地看着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眼睛应接不暇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看清楚了这只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又错过了那只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看见了那只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另一只又飞起来了。一只画眉飞了出来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被我们的掌声一吓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又飞进了叶丛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站在一根小枝上兴奋地叫着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那歌声真好听。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当小船向着高塔下面的乡村划去的时候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我回头看那被抛在后面的茂盛的榕树。我感到一点儿留恋。昨天是我的眼睛骗了我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的确是鸟的天堂啊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749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1383</Words>
  <Application>Microsoft Office PowerPoint</Application>
  <PresentationFormat>宽屏</PresentationFormat>
  <Paragraphs>129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方正隶变_GBK</vt:lpstr>
      <vt:lpstr>NEU-HZ</vt:lpstr>
      <vt:lpstr>方正仿宋_GBK</vt:lpstr>
      <vt:lpstr>汉仪雅酷黑 95W</vt:lpstr>
      <vt:lpstr>NEU-BZ</vt:lpstr>
      <vt:lpstr>方正书宋_GBK</vt:lpstr>
      <vt:lpstr>Arial</vt:lpstr>
      <vt:lpstr>方正小标宋_GBK</vt:lpstr>
      <vt:lpstr>Times New Roman</vt:lpstr>
      <vt:lpstr>NEU-XT</vt:lpstr>
      <vt:lpstr>方正黑体_GBK</vt:lpstr>
      <vt:lpstr>微软雅黑</vt:lpstr>
      <vt:lpstr>方正大标宋简体</vt:lpstr>
      <vt:lpstr>方正大标宋_GBK</vt:lpstr>
      <vt:lpstr>方正楷体_GBK</vt:lpstr>
      <vt:lpstr>Wingdings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254</cp:revision>
  <dcterms:created xsi:type="dcterms:W3CDTF">2019-06-19T02:08:00Z</dcterms:created>
  <dcterms:modified xsi:type="dcterms:W3CDTF">2025-09-20T06:08:50Z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