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方正隶变_GBK" charset="-122"/>
      <p:regular r:id="rId9"/>
    </p:embeddedFont>
    <p:embeddedFont>
      <p:font typeface="华文宋体" pitchFamily="2" charset="-122"/>
      <p:regular r:id="rId10"/>
    </p:embeddedFont>
    <p:embeddedFont>
      <p:font typeface="方正仿宋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黑体_GBK" pitchFamily="65" charset="-122"/>
      <p:regular r:id="rId16"/>
    </p:embeddedFont>
    <p:embeddedFont>
      <p:font typeface="方正书宋_GBK" pitchFamily="65" charset="-122"/>
      <p:regular r:id="rId17"/>
    </p:embeddedFont>
    <p:embeddedFont>
      <p:font typeface="方正楷体_GBK" pitchFamily="65" charset="-122"/>
      <p:regular r:id="rId18"/>
    </p:embeddedFont>
    <p:embeddedFont>
      <p:font typeface="NEU-XT" pitchFamily="18" charset="-122"/>
      <p:regular r:id="rId19"/>
    </p:embeddedFont>
    <p:embeddedFont>
      <p:font typeface="NEU-HZ" pitchFamily="2" charset="-122"/>
      <p:regular r:id="rId20"/>
      <p:italic r:id="rId21"/>
    </p:embeddedFont>
    <p:embeddedFont>
      <p:font typeface="方正大标宋_GBK" charset="-122"/>
      <p:regular r:id="rId22"/>
    </p:embeddedFont>
    <p:embeddedFont>
      <p:font typeface="方正大标宋简体" charset="-122"/>
      <p:regular r:id="rId23"/>
    </p:embeddedFont>
    <p:embeddedFont>
      <p:font typeface="微软雅黑" pitchFamily="34" charset="-122"/>
      <p:regular r:id="rId24"/>
      <p:bold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21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猎人海力布</a:t>
            </a: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2" y="867830"/>
            <a:ext cx="108273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一、下列加点字的读音和词语书写全部正确的一项是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流传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chuán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淹没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méi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猎物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叮狞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方便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biàn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en-US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避难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nàn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复活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议论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重谢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zhònɡ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尽管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jìn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记念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谎言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吐出来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tù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怒号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hào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镇定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悲痛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2889" y="18157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25049" y="28146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88754" y="2813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33438" y="362334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88754" y="362334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70893" y="43699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35748" y="436996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57036" y="514517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486982" y="513678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67830"/>
            <a:ext cx="107518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二、按要求完成句子练习。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海力布把消息告诉了乡亲们。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把句子写得更具体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海力布利用宝石从群鸟那里听到了一个可怕的消息。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缩句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68295"/>
            <a:ext cx="108960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热心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的海力布把不幸的消息如实地告诉了乡亲们。　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8674" y="4776485"/>
            <a:ext cx="67659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　海力布听到了消息。　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838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三、照样子改写句子。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400" spc="-15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小白蛇说</a:t>
            </a:r>
            <a:r>
              <a:rPr lang="en-US" altLang="zh-CN" sz="3400" spc="-15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敬爱的猎人</a:t>
            </a:r>
            <a:r>
              <a:rPr lang="en-US" altLang="zh-CN" sz="3400" spc="-15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您是我的救命恩人</a:t>
            </a:r>
            <a:r>
              <a:rPr lang="en-US" altLang="zh-CN" sz="3400" spc="-15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我要报答您。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改写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小白蛇对猎人说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猎人是她的救命恩人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她要报答猎人。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小白蛇对海力布说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我是龙王的女儿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我爸爸一定会好好酬谢您。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改写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7610" y="4661889"/>
            <a:ext cx="1089677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小白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蛇对海力布说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她是龙王的女儿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她爸爸一定会好好酬谢海力布。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61094"/>
            <a:ext cx="1078544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复述故事时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转述人物的对话不是简单地改变人称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更要整合对话内容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提取核心信息。请你转述小白蛇感谢海力布的话。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小白蛇说</a:t>
            </a:r>
            <a:r>
              <a:rPr lang="en-US" altLang="zh-CN" sz="3400" spc="-15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我爸爸的宝库里有许多珍宝</a:t>
            </a:r>
            <a:r>
              <a:rPr lang="en-US" altLang="zh-CN" sz="3400" spc="-15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您要什么都可以。如果您都不喜欢</a:t>
            </a:r>
            <a:r>
              <a:rPr lang="en-US" altLang="zh-CN" sz="3400" spc="-15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可以要我爸爸含在嘴里的那颗宝石。</a:t>
            </a:r>
            <a:r>
              <a:rPr lang="en-US" altLang="zh-CN" sz="3400" spc="-15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036" y="4826457"/>
            <a:ext cx="10789880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小白蛇说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海力布要什么珍宝都可以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包括龙王嘴里含着的那颗宝石。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302</Words>
  <Application>Microsoft Office PowerPoint</Application>
  <PresentationFormat>自定义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方正小标宋_GBK</vt:lpstr>
      <vt:lpstr>方正隶变_GBK</vt:lpstr>
      <vt:lpstr>华文宋体</vt:lpstr>
      <vt:lpstr>方正仿宋_GBK</vt:lpstr>
      <vt:lpstr>NEU-BZ</vt:lpstr>
      <vt:lpstr>汉仪雅酷黑 95W</vt:lpstr>
      <vt:lpstr>方正黑体_GBK</vt:lpstr>
      <vt:lpstr>Wingdings</vt:lpstr>
      <vt:lpstr>方正书宋_GBK</vt:lpstr>
      <vt:lpstr>Times New Roman</vt:lpstr>
      <vt:lpstr>方正楷体_GBK</vt:lpstr>
      <vt:lpstr>NEU-XT</vt:lpstr>
      <vt:lpstr>NEU-HZ</vt:lpstr>
      <vt:lpstr>方正大标宋_GBK</vt:lpstr>
      <vt:lpstr>方正大标宋简体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245</cp:revision>
  <dcterms:created xsi:type="dcterms:W3CDTF">2019-06-19T02:08:00Z</dcterms:created>
  <dcterms:modified xsi:type="dcterms:W3CDTF">2025-09-07T03:02:47Z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