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隶变_GBK" charset="-122"/>
      <p:regular r:id="rId11"/>
    </p:embeddedFont>
    <p:embeddedFont>
      <p:font typeface="方正仿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书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  <a:cs typeface="Times New Roman"/>
              </a:rPr>
              <a:t>猎人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海力布 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(</a:t>
            </a:r>
            <a:r>
              <a:rPr lang="zh-CN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一</a:t>
            </a:r>
            <a:r>
              <a:rPr lang="en-US" altLang="zh-CN" sz="6000" b="1" dirty="0">
                <a:latin typeface="方正大标宋_GBK" charset="-122"/>
                <a:ea typeface="方正大标宋_GBK" charset="-122"/>
                <a:cs typeface="Times New Roman"/>
              </a:rPr>
              <a:t>)</a:t>
            </a:r>
            <a:endParaRPr lang="zh-CN" altLang="zh-CN" sz="5400" b="1" dirty="0">
              <a:effectLst/>
              <a:latin typeface="方正大标宋_GBK" charset="-122"/>
              <a:ea typeface="方正大标宋_GBK" charset="-122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364" y="937362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" y="1552915"/>
            <a:ext cx="10922000" cy="229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91344" y="20851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焦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8859" y="208517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叮　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9834" y="20663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谎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94494" y="20614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延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25250" y="20663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酬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344" y="330849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崩　</a:t>
            </a: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塌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45217" y="33084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誓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8687" y="3308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悔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00263" y="33036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扶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33131" y="33036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珍　宝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586" y="928973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90" y="1641908"/>
            <a:ext cx="11099210" cy="278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43734" y="15557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报酬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8748" y="23089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喝醉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4983" y="15741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叮嘱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4983" y="23089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钉子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27849" y="15741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家属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7848" y="22983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瞩目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38161" y="15886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焦急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0440" y="23089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香蕉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3734" y="31917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说谎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3733" y="39811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慌张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34983" y="31979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延安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34983" y="3947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朝廷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03503" y="32041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后悔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3503" y="3872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教诲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30440" y="32416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珍珠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030440" y="39140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确诊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70904"/>
            <a:ext cx="108784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三、补充词语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再完成练习。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大雨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乌云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号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 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代代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本本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上面词语中含有反义词的是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。我还能写出这样的词语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回到家里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把事情的经过告诉了妈妈。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选词填空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1904" y="1757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6035" y="17593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确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916" y="17462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震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8648" y="17462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3349" y="174152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倾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25691" y="1741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2470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密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4915" y="24828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2402" y="24863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怒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68692" y="24863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4688" y="32315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44916" y="3243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35960" y="32129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1544" y="32129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6034" y="24867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布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58916" y="25048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8648" y="3828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震天动地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70073" y="4531250"/>
            <a:ext cx="48619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出生入死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大同小异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72331" y="52564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原原本本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4484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四、根据课文内容补全下面的思维导图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得宝石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听鸟语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救白蛇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变石头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劝搬家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" y="2521412"/>
            <a:ext cx="11105515" cy="219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146421" y="2734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0526" y="2734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64576" y="27451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71758" y="2734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29621" y="2734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6421" y="3502529"/>
            <a:ext cx="203613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见义勇为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</a:p>
          <a:p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同情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弱小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2909" y="3532562"/>
            <a:ext cx="203613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乐于助人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</a:p>
          <a:p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心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系乡亲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14169" y="3524726"/>
            <a:ext cx="203613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舍己救人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</a:p>
          <a:p>
            <a:pPr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无私无畏</a:t>
            </a:r>
            <a:endParaRPr lang="zh-CN" altLang="zh-CN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170</Words>
  <Application>Microsoft Office PowerPoint</Application>
  <PresentationFormat>自定义</PresentationFormat>
  <Paragraphs>82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方正楷体_GBK</vt:lpstr>
      <vt:lpstr>方正小标宋_GBK</vt:lpstr>
      <vt:lpstr>方正大标宋_GBK</vt:lpstr>
      <vt:lpstr>方正隶变_GBK</vt:lpstr>
      <vt:lpstr>方正仿宋_GBK</vt:lpstr>
      <vt:lpstr>方正大标宋简体</vt:lpstr>
      <vt:lpstr>Times New Roman</vt:lpstr>
      <vt:lpstr>Calibri</vt:lpstr>
      <vt:lpstr>汉仪雅酷黑 95W</vt:lpstr>
      <vt:lpstr>微软雅黑</vt:lpstr>
      <vt:lpstr>NEU-BZ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2025-09-01T02:29:29Z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