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5" r:id="rId3"/>
    <p:sldId id="511" r:id="rId4"/>
    <p:sldId id="506" r:id="rId5"/>
    <p:sldId id="512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黑体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隶变_GBK" charset="-122"/>
      <p:regular r:id="rId18"/>
    </p:embeddedFont>
    <p:embeddedFont>
      <p:font typeface="方正仿宋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大标宋_GBK" charset="-122"/>
      <p:regular r:id="rId22"/>
    </p:embeddedFont>
    <p:embeddedFont>
      <p:font typeface="方正楷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白 鹭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83731"/>
            <a:ext cx="106931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一、先根据课文内容填写恰当的词语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的长喙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的朱鹭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     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的蓑毛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括号里所填的词语都是表示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的词语。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画线处所填词语的意思是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这样的词语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956865" y="184955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铁色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1539" y="18327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粉红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9018" y="173431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69121" y="24711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颜色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44330" y="324318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像雪那样的洁白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66903" y="40161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金黄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75342"/>
            <a:ext cx="107435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二、选一选。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白鹭色素的配合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身段的大小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一切都很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适当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适宜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我有一本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精美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精巧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的台历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它设计得很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精美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精巧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他严于律己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没有任何不良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爱好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嗜好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爷爷奶奶退休后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一起喝茶、散步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过着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悠然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安然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的生活。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588617" y="2315446"/>
            <a:ext cx="872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979490" y="3138966"/>
            <a:ext cx="872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11468" y="3138966"/>
            <a:ext cx="872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350154" y="3935920"/>
            <a:ext cx="872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566558" y="4682540"/>
            <a:ext cx="8724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936876"/>
            <a:ext cx="106260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白鹭本身不就是一首很优美的歌吗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改为陈述句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白鹭实在是一首诗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一首韵在骨子里的散文诗。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这句话与文中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 spc="-150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NEU-BZ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 spc="-150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一句前呼后应。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实在是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415" y="2474307"/>
            <a:ext cx="628890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白鹭本身就是一首很优美的歌。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9501" y="4108401"/>
            <a:ext cx="39356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白鹭是一首精巧的诗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5766" y="4894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5236" y="48903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一幅画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2635" y="4710025"/>
            <a:ext cx="101921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幅充满生机与活力的山水画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F3AE37F-4614-4954-93D7-0190A0383AB4}"/>
              </a:ext>
            </a:extLst>
          </p:cNvPr>
          <p:cNvSpPr/>
          <p:nvPr/>
        </p:nvSpPr>
        <p:spPr>
          <a:xfrm>
            <a:off x="505460" y="870398"/>
            <a:ext cx="410881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四、课文综合回顾。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9784A1A-81D9-40CD-9A76-824A1D12E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93" y="1682159"/>
            <a:ext cx="11413402" cy="336087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AD9E74E-1F52-4E37-A1E3-B8B0F412658A}"/>
              </a:ext>
            </a:extLst>
          </p:cNvPr>
          <p:cNvSpPr/>
          <p:nvPr/>
        </p:nvSpPr>
        <p:spPr>
          <a:xfrm>
            <a:off x="1200159" y="369064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色素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3CB7106-DC6F-4E30-B36B-DB869394D21C}"/>
              </a:ext>
            </a:extLst>
          </p:cNvPr>
          <p:cNvSpPr/>
          <p:nvPr/>
        </p:nvSpPr>
        <p:spPr>
          <a:xfrm>
            <a:off x="2931946" y="369064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身段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9923B09-380B-4E99-8CA4-6B0D2250B827}"/>
              </a:ext>
            </a:extLst>
          </p:cNvPr>
          <p:cNvSpPr/>
          <p:nvPr/>
        </p:nvSpPr>
        <p:spPr>
          <a:xfrm>
            <a:off x="6832481" y="369064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水田钓鱼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F40E60C-4A5B-48D7-96E9-EDB627422A98}"/>
              </a:ext>
            </a:extLst>
          </p:cNvPr>
          <p:cNvSpPr/>
          <p:nvPr/>
        </p:nvSpPr>
        <p:spPr>
          <a:xfrm>
            <a:off x="8532677" y="367850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枝头闲立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3300B01-BECB-4AC8-B252-BA849CE27ACE}"/>
              </a:ext>
            </a:extLst>
          </p:cNvPr>
          <p:cNvSpPr/>
          <p:nvPr/>
        </p:nvSpPr>
        <p:spPr>
          <a:xfrm>
            <a:off x="10232873" y="3690645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空中低飞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20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205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微软雅黑</vt:lpstr>
      <vt:lpstr>方正黑体_GBK</vt:lpstr>
      <vt:lpstr>方正小标宋_GBK</vt:lpstr>
      <vt:lpstr>NEU-HZ</vt:lpstr>
      <vt:lpstr>NEU-BZ</vt:lpstr>
      <vt:lpstr>方正隶变_GBK</vt:lpstr>
      <vt:lpstr>方正仿宋_GBK</vt:lpstr>
      <vt:lpstr>Wingdings</vt:lpstr>
      <vt:lpstr>方正书宋_GBK</vt:lpstr>
      <vt:lpstr>方正大标宋简体</vt:lpstr>
      <vt:lpstr>方正大标宋_GBK</vt:lpstr>
      <vt:lpstr>方正楷体_GBK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2025-08-20T10:58:43Z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