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0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楷体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方正大标宋简体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隶变_GBK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62678"/>
            <a:ext cx="107938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给加点词选恰当的意思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再选用其中一种意思造句。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开辟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打开通路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开拓发展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指宇宙的开始。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盘古开辟了天地。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汉武帝开辟了边疆。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张骞开辟了丝绸之路。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105730" y="347933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231472" y="4242369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03093" y="5052766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4368" y="32444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44709" y="39386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2405" y="47587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747" y="5498120"/>
            <a:ext cx="10668001" cy="130619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我选意思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造句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,</a:t>
            </a:r>
            <a:endParaRPr lang="zh-CN" altLang="zh-CN" sz="3400" dirty="0">
              <a:solidFill>
                <a:schemeClr val="bg1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9256" y="54016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6905" y="5523287"/>
            <a:ext cx="1038356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的家乡最近又开辟了一条高速公路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6792"/>
            <a:ext cx="107183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二、针对右图的情境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下列作为班级公约最恰当的一项是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黑体_GBK"/>
                <a:ea typeface="宋体"/>
                <a:cs typeface="Times New Roman"/>
              </a:rPr>
              <a:t>)</a:t>
            </a:r>
            <a:endParaRPr lang="en-US" altLang="zh-CN" sz="3400" dirty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课间文明活动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不要追逐打闹。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静心读书很重要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自律自觉要做到。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课间不嬉戏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不追逐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不打闹。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争分夺秒来学习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课间时间不放过。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7930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26261" y="2100815"/>
            <a:ext cx="3078759" cy="2551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61094"/>
            <a:ext cx="105841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三、口语交际。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五年级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班正在讨论怎样制定班级公约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同学们在纪律和卫生方面纷纷发表了自己的意见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请你就作业方面给同学们提出两点建议。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u="sng" dirty="0">
              <a:solidFill>
                <a:srgbClr val="A46AA6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4858" y="4013984"/>
            <a:ext cx="7928774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想好再写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书写工整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不随便涂改。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4858" y="4839174"/>
            <a:ext cx="9337813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深入思考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独立完成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不抄袭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不敷衍了事。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2840"/>
            <a:ext cx="1078544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虞世南的《蝉》中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描写蝉声响亮悠远的</a:t>
            </a:r>
            <a:r>
              <a:rPr lang="zh-CN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诗</a:t>
            </a:r>
            <a:r>
              <a:rPr lang="zh-CN" altLang="en-US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句</a:t>
            </a:r>
            <a:r>
              <a:rPr lang="zh-CN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en-US" sz="3400" u="sng" dirty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en-US" sz="3400" u="sng" dirty="0" smtClean="0"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借蝉来抒发自己高洁志向的诗句是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053" y="1473501"/>
            <a:ext cx="99252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高声自远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9456" y="248638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非是藉秋风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751" y="710776"/>
            <a:ext cx="102982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响出疏桐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221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方正小标宋_GBK</vt:lpstr>
      <vt:lpstr>方正黑体_GBK</vt:lpstr>
      <vt:lpstr>方正仿宋_GBK</vt:lpstr>
      <vt:lpstr>方正书宋_GBK</vt:lpstr>
      <vt:lpstr>Wingdings</vt:lpstr>
      <vt:lpstr>方正大标宋_GBK</vt:lpstr>
      <vt:lpstr>方正楷体_GBK</vt:lpstr>
      <vt:lpstr>华文宋体</vt:lpstr>
      <vt:lpstr>汉仪雅酷黑 95W</vt:lpstr>
      <vt:lpstr>方正大标宋简体</vt:lpstr>
      <vt:lpstr>Times New Roman</vt:lpstr>
      <vt:lpstr>NEU-HZ</vt:lpstr>
      <vt:lpstr>Calibri</vt:lpstr>
      <vt:lpstr>NEU-BZ</vt:lpstr>
      <vt:lpstr>方正隶变_GBK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2025-08-21T06:10:20Z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