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7" r:id="rId7"/>
    <p:sldId id="542" r:id="rId8"/>
    <p:sldId id="543" r:id="rId9"/>
    <p:sldId id="544" r:id="rId10"/>
    <p:sldId id="545" r:id="rId11"/>
    <p:sldId id="546" r:id="rId12"/>
    <p:sldId id="548" r:id="rId13"/>
    <p:sldId id="549" r:id="rId14"/>
    <p:sldId id="550" r:id="rId15"/>
    <p:sldId id="498" r:id="rId16"/>
    <p:sldId id="551" r:id="rId17"/>
    <p:sldId id="427" r:id="rId18"/>
  </p:sldIdLst>
  <p:sldSz cx="12192000" cy="6858000"/>
  <p:notesSz cx="6858000" cy="9144000"/>
  <p:embeddedFontLst>
    <p:embeddedFont>
      <p:font typeface="NEU-HZ" pitchFamily="2" charset="-122"/>
      <p:regular r:id="rId19"/>
      <p:italic r:id="rId20"/>
    </p:embeddedFont>
    <p:embeddedFont>
      <p:font typeface="方正大标宋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XT" pitchFamily="18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小标宋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方正仿宋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方正隶变_GBK" charset="-122"/>
      <p:regular r:id="rId37"/>
    </p:embeddedFont>
    <p:embeddedFont>
      <p:font typeface="方正楷体_GBK" pitchFamily="65" charset="-122"/>
      <p:regular r:id="rId38"/>
    </p:embeddedFont>
    <p:embeddedFont>
      <p:font typeface="方正黑体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17</a:t>
            </a:r>
            <a:r>
              <a:rPr lang="zh-CN" altLang="zh-CN" sz="6000" dirty="0">
                <a:latin typeface="方正大标宋简体" charset="-122"/>
                <a:ea typeface="方正大标宋简体" charset="-122"/>
              </a:rPr>
              <a:t>　</a:t>
            </a:r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松 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鼠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847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行为特征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警觉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动作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秋天贮藏过冬的食物。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筑巢垒窝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选址在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窝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特点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暖和、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、安全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搭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窝很有技巧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窝口朝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其他习性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胎生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每胎生三四个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小松鼠过了冬会换毛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用爪子和牙齿梳理毛发。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46675" y="1623421"/>
            <a:ext cx="2102962" cy="2512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7271" y="9688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敏捷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5340" y="1755048"/>
            <a:ext cx="36228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树枝分杈的地方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8341" y="25381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干净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9499" y="25381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舒适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3288" y="32617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41079"/>
            <a:ext cx="10760280" cy="616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六、阅读课文片段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松鼠的窝通常搭在树枝分杈的地方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又干净又暖和。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它们搭窝的时候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先搬些小木片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错杂着放在一起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再用一些干苔藓编扎起来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然后把苔藓挤紧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踏平</a:t>
            </a:r>
            <a:r>
              <a:rPr lang="en-US" altLang="zh-CN" sz="32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u="sng" dirty="0">
                <a:latin typeface="Calibri"/>
                <a:ea typeface="方正楷体_GBK"/>
                <a:cs typeface="Times New Roman"/>
              </a:rPr>
              <a:t>使那建筑物足够宽敞、足够坚实。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这样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它们可以带着儿女住在里面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既舒适又安全。窝口朝上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端端正正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很狭窄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勉强可以进出。窝口有一个圆锥形的盖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把整个窝遮蔽起来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下雨时雨水向四周流去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不会落在窝里。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这段话主要写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2314" y="5992013"/>
            <a:ext cx="36854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松鼠搭窝的经过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03401" y="25159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99360" y="25236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697823" y="3166976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676389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找出描写松鼠搭窝的动作的词语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并说说你的体会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581" y="1781274"/>
            <a:ext cx="1113954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动词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搬、放、编扎、挤紧、踏平。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从这些动作描写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我体会到松鼠十分聪明、勤快、灵巧。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03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90025" y="883731"/>
            <a:ext cx="108273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读选文中画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“——”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注意加点的词语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说说这样写的好处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再用加点词仿写一句话。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好处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仿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1113" y="2584196"/>
            <a:ext cx="98256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表达有序、条理清楚地介绍了松鼠搭窝的过程。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0423" y="3144691"/>
            <a:ext cx="1084638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来到学校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我先把书包放好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再拿出课本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然后认认真真地读起书来。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03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7505"/>
            <a:ext cx="1090511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下面是《中国大百科全书》中对松鼠搭窝的描写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对比上面选文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下列说法不正确的是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松鼠在树上筑巢或利用树洞栖居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巢以树的干枝条及杂物构成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直径约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50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厘米。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《中国大百科全书》所给资料语言简洁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严谨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数字的运用准确地说明了窝的大小。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《中国大百科全书》的语言简洁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平实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但描述缺少条理性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课文的语言活泼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但不够准确。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选文对搭窝的过程描述得细致生动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富有趣味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表现出了松鼠的聪明能干。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82828" y="14962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03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21015"/>
            <a:ext cx="7530518" cy="4999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阅读文段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1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色素的配合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身段的大小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一切都很适宜。白鹤太大而嫌生硬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即使如粉红的朱鹭或灰色的苍鹭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也觉得大了一些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而且太不寻常了。然而白鹭却因为它的常见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而被人忘却了它的美。那雪白的蓑毛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那全身的流线型结构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那铁色的长喙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那青色的脚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增之一分则嫌长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减之一分则嫌短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素之一忽则嫌白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黛之一忽则嫌黑。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70" y="2323750"/>
            <a:ext cx="3176667" cy="341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1094"/>
            <a:ext cx="1089672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上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左边是课文《白鹭》中描写白鹭外形的段落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请结合右边有关白鹭的说明性资料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运用恰当的说明方法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把左边的这部分改写为说明性文字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312" y="3246030"/>
            <a:ext cx="107896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白鹭体长约</a:t>
            </a:r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56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厘米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比白鹤、朱鹭、苍鹭的体形都要小。它全身的羽毛都是白色的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像雪一样白。它的喙是黑色的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又细又长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腿为黑色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脚掌为黄色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像是穿了一双黄色的袜子。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03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9" name="image1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957723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9691" y="1737330"/>
            <a:ext cx="109386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一、下列加点字的读音全部正确的一项是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黑体_GBK"/>
                <a:cs typeface="Times New Roman"/>
              </a:rPr>
              <a:t>         </a:t>
            </a:r>
            <a:r>
              <a:rPr lang="en-US" altLang="zh-CN" sz="3400" dirty="0" smtClean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帽缨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yīnɡ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勉强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mián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矫健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jiǎo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苔藓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分杈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锥形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zhuī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驯良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xún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狭窄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9548" y="29831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01199" y="29831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9689" y="37707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36091" y="37511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21095" y="45281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73181" y="45262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3451" y="53502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73180" y="53250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38100" y="19489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871229"/>
            <a:ext cx="104918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猜猜它是谁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像鼠却又尾巴大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家里从来没有它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山上安家它喜欢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爬山上树本领大。我知道这个谜语的谜底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62" y="33115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61094"/>
            <a:ext cx="1086933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根据拼音写字词。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松鼠是一种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guāi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qiǎo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的小动物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面容清秀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líng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lóng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的小面孔。夏天时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松鼠白天在窝里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xiē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liáng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晚上才出来相互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zhuī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吃东西。松鼠的窝很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zhǎi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miǎn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qiǎng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可以进出。松鼠过了冬就换毛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新换的毛比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tuō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的毛颜色深一些。它们总是用爪子和牙齿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shū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全身的毛。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9352" y="17394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乖巧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6938" y="24775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玲珑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311" y="32217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歇凉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15656" y="32217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追逐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9568" y="39379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狭窄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71337" y="39580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勉强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45964" y="46669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45964" y="53927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梳理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2515"/>
            <a:ext cx="1075189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三、比较语言风格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将序号填在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en-US" sz="3400" dirty="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en-US" sz="3400" dirty="0" smtClean="0">
                <a:latin typeface="Calibri"/>
                <a:ea typeface="方正黑体_GBK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文艺性说明文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运用文学手法对事物的特点进行描写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准确生动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一般性说明文 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简洁、准确、科学、严密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它们面容清秀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眼睛闪闪发光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身体矫健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四肢轻快。玲珑的小面孔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衬上一条帽缨形的美丽尾巴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显得格外漂亮。它们的尾巴老是翘起来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一直翘到头上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自己就躲在尾巴底下歇凉。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5307" y="6110457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9083"/>
            <a:ext cx="10768668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文艺性说明文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运用文学手法对事物的特点进行描写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准确生动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一般性说明文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简洁、准确、科学、严密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松鼠体形细长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体长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17~26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尾长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15~21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体重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300~400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克。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松鼠通常一胎生三四个。小松鼠的毛是灰褐色的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过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了冬就换毛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新换的毛比脱落的毛颜色深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些。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6611" y="41198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0767" y="57607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442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9083"/>
            <a:ext cx="10768668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文艺性说明文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运用文学手法对事物的特点进行描写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准确生动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一般性说明文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简洁、准确、科学、严密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松鼠每年春、秋季换毛。年产仔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2~3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一般在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6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月产仔较多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1789" y="41889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41079"/>
            <a:ext cx="10802225" cy="5867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它们是十分警觉的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有人触动一下松鼠所在的大树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它们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从树上的窝里跑出来躲到树枝底下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或者逃到别的树上去。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在句中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里填上合适的关联词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宋体"/>
                <a:cs typeface="Times New Roman"/>
              </a:rPr>
              <a:t>作者用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6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6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6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宋体"/>
                <a:cs typeface="Times New Roman"/>
              </a:rPr>
              <a:t>三个动词来表现松鼠对于危险的快速应变能力</a:t>
            </a:r>
            <a:r>
              <a:rPr lang="en-US" altLang="zh-CN" sz="36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宋体"/>
                <a:cs typeface="Times New Roman"/>
              </a:rPr>
              <a:t>从而突出它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宋体"/>
                <a:cs typeface="Times New Roman"/>
              </a:rPr>
              <a:t>的特点。</a:t>
            </a:r>
            <a:r>
              <a:rPr lang="en-US" altLang="zh-CN" sz="36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7926" y="17110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4321" y="23940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6328" y="43418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1595" y="43577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61969" y="43577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69506" y="51055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警觉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913336"/>
            <a:ext cx="103072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五、请你根据课文梳理信息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把下面的资料卡补充完整</a:t>
            </a: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359" y="1528889"/>
            <a:ext cx="105505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名称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松鼠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外形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特点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、驯良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面容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清秀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眼睛闪闪发光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身体矫健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四肢轻快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帽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缨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的尾巴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坐姿竖直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吃相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优雅。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活动范围与规律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经常在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活动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白天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晚上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087951" y="1824756"/>
            <a:ext cx="2102962" cy="25122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74654" y="24233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漂亮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8506" y="24233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乖巧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5646" y="47596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59601" y="47539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休息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1414" y="55038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活动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77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727</Words>
  <Application>Microsoft Office PowerPoint</Application>
  <PresentationFormat>自定义</PresentationFormat>
  <Paragraphs>138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NEU-HZ</vt:lpstr>
      <vt:lpstr>方正大标宋简体</vt:lpstr>
      <vt:lpstr>微软雅黑</vt:lpstr>
      <vt:lpstr>NEU-XT</vt:lpstr>
      <vt:lpstr>Calibri</vt:lpstr>
      <vt:lpstr>方正小标宋_GBK</vt:lpstr>
      <vt:lpstr>华文宋体</vt:lpstr>
      <vt:lpstr>汉仪雅酷黑 95W</vt:lpstr>
      <vt:lpstr>Wingdings</vt:lpstr>
      <vt:lpstr>NEU-BZ</vt:lpstr>
      <vt:lpstr>方正仿宋_GBK</vt:lpstr>
      <vt:lpstr>方正书宋_GBK</vt:lpstr>
      <vt:lpstr>Times New Roman</vt:lpstr>
      <vt:lpstr>方正隶变_GBK</vt:lpstr>
      <vt:lpstr>方正楷体_GBK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249</cp:revision>
  <dcterms:created xsi:type="dcterms:W3CDTF">2019-06-19T02:08:00Z</dcterms:created>
  <dcterms:modified xsi:type="dcterms:W3CDTF">2025-09-17T06:56:03Z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