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8" r:id="rId6"/>
    <p:sldId id="514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华文宋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  <p:embeddedFont>
      <p:font typeface="方正大标宋简体" panose="02000000000000000000" pitchFamily="2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54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鸟的天堂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AD8992-752E-4225-B324-50008CAC34C2}"/>
              </a:ext>
            </a:extLst>
          </p:cNvPr>
          <p:cNvSpPr/>
          <p:nvPr/>
        </p:nvSpPr>
        <p:spPr>
          <a:xfrm>
            <a:off x="569344" y="861095"/>
            <a:ext cx="9765102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是一株大榕树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枝干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ɡān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ɡàn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的数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shǔ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shù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目不可计数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shǔ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shù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。鸟儿们在这里生活得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dé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自由自在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dí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确是鸟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CB5A59-9E2A-42BF-A73B-C8A2FD5977A0}"/>
              </a:ext>
            </a:extLst>
          </p:cNvPr>
          <p:cNvSpPr txBox="1"/>
          <p:nvPr/>
        </p:nvSpPr>
        <p:spPr>
          <a:xfrm>
            <a:off x="6686477" y="2493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3C7BCD-E94A-402D-B49F-3986FDBECA31}"/>
              </a:ext>
            </a:extLst>
          </p:cNvPr>
          <p:cNvSpPr txBox="1"/>
          <p:nvPr/>
        </p:nvSpPr>
        <p:spPr>
          <a:xfrm>
            <a:off x="505460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C1CF05-7DD6-49E5-8C34-752B55A36D8C}"/>
              </a:ext>
            </a:extLst>
          </p:cNvPr>
          <p:cNvSpPr txBox="1"/>
          <p:nvPr/>
        </p:nvSpPr>
        <p:spPr>
          <a:xfrm>
            <a:off x="4857677" y="35263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B0E286-2124-414F-B666-0AA94624B6E1}"/>
              </a:ext>
            </a:extLst>
          </p:cNvPr>
          <p:cNvSpPr txBox="1"/>
          <p:nvPr/>
        </p:nvSpPr>
        <p:spPr>
          <a:xfrm>
            <a:off x="1819871" y="45812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520348-4620-482F-BEE0-FE2D4C9B36D8}"/>
              </a:ext>
            </a:extLst>
          </p:cNvPr>
          <p:cNvSpPr txBox="1"/>
          <p:nvPr/>
        </p:nvSpPr>
        <p:spPr>
          <a:xfrm>
            <a:off x="6246530" y="45812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933031-FD7A-4622-B6C7-CACEC980DF2F}"/>
              </a:ext>
            </a:extLst>
          </p:cNvPr>
          <p:cNvSpPr txBox="1"/>
          <p:nvPr/>
        </p:nvSpPr>
        <p:spPr>
          <a:xfrm>
            <a:off x="569344" y="55646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06415C-52DC-4C46-957E-7A6FBE2C9273}"/>
              </a:ext>
            </a:extLst>
          </p:cNvPr>
          <p:cNvSpPr txBox="1"/>
          <p:nvPr/>
        </p:nvSpPr>
        <p:spPr>
          <a:xfrm>
            <a:off x="8794472" y="22784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22612F-6BD8-45C2-9816-FAF1B8073584}"/>
              </a:ext>
            </a:extLst>
          </p:cNvPr>
          <p:cNvSpPr txBox="1"/>
          <p:nvPr/>
        </p:nvSpPr>
        <p:spPr>
          <a:xfrm>
            <a:off x="2591963" y="33737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0B6DA92-9EC7-4AAE-A66E-A19CA35DD291}"/>
              </a:ext>
            </a:extLst>
          </p:cNvPr>
          <p:cNvSpPr txBox="1"/>
          <p:nvPr/>
        </p:nvSpPr>
        <p:spPr>
          <a:xfrm>
            <a:off x="5804797" y="33545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D03398C-DFED-475E-9875-65DF7EEB1B37}"/>
              </a:ext>
            </a:extLst>
          </p:cNvPr>
          <p:cNvSpPr txBox="1"/>
          <p:nvPr/>
        </p:nvSpPr>
        <p:spPr>
          <a:xfrm>
            <a:off x="2569437" y="44019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0673D9E-A76F-4A65-8D94-24A609721BCB}"/>
              </a:ext>
            </a:extLst>
          </p:cNvPr>
          <p:cNvSpPr txBox="1"/>
          <p:nvPr/>
        </p:nvSpPr>
        <p:spPr>
          <a:xfrm>
            <a:off x="7760042" y="43752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FF865A-60B2-4863-9E09-605FA5442105}"/>
              </a:ext>
            </a:extLst>
          </p:cNvPr>
          <p:cNvSpPr txBox="1"/>
          <p:nvPr/>
        </p:nvSpPr>
        <p:spPr>
          <a:xfrm>
            <a:off x="1271813" y="53939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3C95FC-2E2B-4325-8390-23E805D1EB74}"/>
              </a:ext>
            </a:extLst>
          </p:cNvPr>
          <p:cNvSpPr/>
          <p:nvPr/>
        </p:nvSpPr>
        <p:spPr>
          <a:xfrm>
            <a:off x="505460" y="861095"/>
            <a:ext cx="11006454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续</a:t>
            </a:r>
            <a:r>
              <a:rPr lang="en-US" altLang="zh-CN" sz="340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字组词填空。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不能重复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这种干旱的现象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了很长时间。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跳上一只船。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虽然下着小雨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但是我们的接力比赛仍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进行。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芳芳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五年获得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三好学生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称号。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2AA7FD-788D-4EAD-A1DE-5EA81069D367}"/>
              </a:ext>
            </a:extLst>
          </p:cNvPr>
          <p:cNvSpPr/>
          <p:nvPr/>
        </p:nvSpPr>
        <p:spPr>
          <a:xfrm>
            <a:off x="4566986" y="22585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持续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F6E43DD-440D-45BD-8DB3-2591668C94D5}"/>
              </a:ext>
            </a:extLst>
          </p:cNvPr>
          <p:cNvSpPr/>
          <p:nvPr/>
        </p:nvSpPr>
        <p:spPr>
          <a:xfrm>
            <a:off x="2522525" y="33196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陆续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892E2FD-0658-4263-8B59-87192ED332D2}"/>
              </a:ext>
            </a:extLst>
          </p:cNvPr>
          <p:cNvSpPr/>
          <p:nvPr/>
        </p:nvSpPr>
        <p:spPr>
          <a:xfrm>
            <a:off x="8492005" y="43893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继续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D3E38B1-A473-4B84-BC57-F6CB5726406E}"/>
              </a:ext>
            </a:extLst>
          </p:cNvPr>
          <p:cNvSpPr/>
          <p:nvPr/>
        </p:nvSpPr>
        <p:spPr>
          <a:xfrm>
            <a:off x="2522525" y="53813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4BEA31D-C815-49EB-ABF9-00672F19BD81}"/>
              </a:ext>
            </a:extLst>
          </p:cNvPr>
          <p:cNvSpPr/>
          <p:nvPr/>
        </p:nvSpPr>
        <p:spPr>
          <a:xfrm>
            <a:off x="505459" y="819773"/>
            <a:ext cx="11006455" cy="5504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三、按要求完成练习。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一只画眉鸟站在一根小枝头上兴奋地叫着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那歌声真好听。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仿写句子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三支桨有规律地在水里划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那声音就像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补充句子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08A2F6-9115-4B2A-BD09-D1811C6484A3}"/>
              </a:ext>
            </a:extLst>
          </p:cNvPr>
          <p:cNvSpPr/>
          <p:nvPr/>
        </p:nvSpPr>
        <p:spPr>
          <a:xfrm>
            <a:off x="680086" y="3014665"/>
            <a:ext cx="1083182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太阳对我笑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禾苗向我招手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鸟儿给我唱歌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这一切多么美好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拟人句即可</a:t>
            </a:r>
            <a:r>
              <a:rPr lang="en-US" altLang="zh-CN" sz="3400" b="1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CF1690B-2B4D-458E-B73A-530EF2C2EB8A}"/>
              </a:ext>
            </a:extLst>
          </p:cNvPr>
          <p:cNvSpPr/>
          <p:nvPr/>
        </p:nvSpPr>
        <p:spPr>
          <a:xfrm>
            <a:off x="8200289" y="47853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一支乐曲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4BEA31D-C815-49EB-ABF9-00672F19BD81}"/>
              </a:ext>
            </a:extLst>
          </p:cNvPr>
          <p:cNvSpPr/>
          <p:nvPr/>
        </p:nvSpPr>
        <p:spPr>
          <a:xfrm>
            <a:off x="505459" y="966421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黑的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有的站在树枝上叫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有的飞起来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有的在扑翅膀。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用带点的词写句子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90A9514-CA25-4957-BE39-1CA6037DCC3C}"/>
              </a:ext>
            </a:extLst>
          </p:cNvPr>
          <p:cNvSpPr/>
          <p:nvPr/>
        </p:nvSpPr>
        <p:spPr>
          <a:xfrm>
            <a:off x="615351" y="2855919"/>
            <a:ext cx="10512724" cy="1577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操场上真热闹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同学们有的跳绳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有的跑步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有的踢足球。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DAAD87-37B4-43C2-990B-9D85B57DE03B}"/>
              </a:ext>
            </a:extLst>
          </p:cNvPr>
          <p:cNvSpPr txBox="1"/>
          <p:nvPr/>
        </p:nvSpPr>
        <p:spPr>
          <a:xfrm>
            <a:off x="4734112" y="1415649"/>
            <a:ext cx="14968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A2ADAF-7365-4CFA-9D41-E76F9C36B5B3}"/>
              </a:ext>
            </a:extLst>
          </p:cNvPr>
          <p:cNvSpPr txBox="1"/>
          <p:nvPr/>
        </p:nvSpPr>
        <p:spPr>
          <a:xfrm>
            <a:off x="8296822" y="1415648"/>
            <a:ext cx="14968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930BF0-CA35-4DD3-A874-8D4FED42A306}"/>
              </a:ext>
            </a:extLst>
          </p:cNvPr>
          <p:cNvSpPr txBox="1"/>
          <p:nvPr/>
        </p:nvSpPr>
        <p:spPr>
          <a:xfrm>
            <a:off x="505459" y="2211947"/>
            <a:ext cx="10127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917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7E07008-A54B-48FB-8F73-820E788A2453}"/>
              </a:ext>
            </a:extLst>
          </p:cNvPr>
          <p:cNvSpPr/>
          <p:nvPr/>
        </p:nvSpPr>
        <p:spPr>
          <a:xfrm>
            <a:off x="505460" y="861094"/>
            <a:ext cx="10243054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四、大榕树为什么会成为鸟的天堂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下列理解正确的是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人们爱护小鸟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使小鸟能在这里无忧无虑地生活。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大榕树给鸟儿提供了广阔的生活空间。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大榕树枝叶茂盛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给鸟儿创造了自由自在的生活环境。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80A23F-A83B-416F-B3DC-DCE9C930062B}"/>
              </a:ext>
            </a:extLst>
          </p:cNvPr>
          <p:cNvSpPr/>
          <p:nvPr/>
        </p:nvSpPr>
        <p:spPr>
          <a:xfrm>
            <a:off x="1778463" y="1792756"/>
            <a:ext cx="9236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441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NEU-HZ</vt:lpstr>
      <vt:lpstr>Calibri</vt:lpstr>
      <vt:lpstr>方正大标宋_GBK</vt:lpstr>
      <vt:lpstr>NEU-XT</vt:lpstr>
      <vt:lpstr>方正隶变_GBK</vt:lpstr>
      <vt:lpstr>方正书宋_GBK</vt:lpstr>
      <vt:lpstr>NEU-BZ</vt:lpstr>
      <vt:lpstr>华文宋体</vt:lpstr>
      <vt:lpstr>楷体</vt:lpstr>
      <vt:lpstr>Wingdings</vt:lpstr>
      <vt:lpstr>Arial</vt:lpstr>
      <vt:lpstr>方正小标宋_GBK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2025-11-21T00:36:37Z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