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5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隶变_GBK" charset="-122"/>
      <p:regular r:id="rId9"/>
    </p:embeddedFont>
    <p:embeddedFont>
      <p:font typeface="华文宋体" pitchFamily="2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XT" pitchFamily="18" charset="-122"/>
      <p:regular r:id="rId13"/>
    </p:embeddedFont>
    <p:embeddedFont>
      <p:font typeface="方正书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大标宋_GBK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仿宋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30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古诗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三首</a:t>
            </a:r>
            <a:r>
              <a:rPr lang="zh-CN" altLang="zh-CN" sz="6000" dirty="0">
                <a:ea typeface="Calibri"/>
                <a:cs typeface="Times New Roman"/>
              </a:rPr>
              <a:t>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41079"/>
            <a:ext cx="1099517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一、按要求填空。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乃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字读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乃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的意思有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才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为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于是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就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你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你的。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请为下列句子中的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乃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选择恰当的解释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家祭无忘告乃翁。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好雨知时节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当春乃发生。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失败乃成功之母。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唯虚心乃能进步。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0471" y="1723292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nǎi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2032" y="33263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41313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8185" y="4935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8184" y="57408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53569" y="36241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94105" y="44043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44370" y="51497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01558" y="59387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6" y="862840"/>
            <a:ext cx="107267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二、选一选。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下列加点字的注释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死去元知万事空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同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原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本来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题临安邸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但悲不见九州同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相同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万马齐喑究可哀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沉默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0237" y="28127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4449" y="36401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565298" y="44119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23727" y="52004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8515" y="18572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38225"/>
            <a:ext cx="1060927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下列诗句中没有运用修辞手法的一项是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可怜九月初三夜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露似真珠月似弓。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暖风熏得游人醉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直把杭州作汴州。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九州生气恃风雷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万马齐喑究可哀。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不知细叶谁裁出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二月春风似剪刀。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下列朗读节奏划分正确的一项是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但悲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不见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同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西湖歌舞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几时休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生气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恃风雷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我劝天公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重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抖擞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6040" y="985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3973" y="46168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5" y="871944"/>
            <a:ext cx="106847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三、默写《示儿》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并写出后两句诗的意思。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chemeClr val="bg1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后两句诗的意思是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5045" y="170625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 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8383" y="2506389"/>
            <a:ext cx="22878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陆游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240351"/>
            <a:ext cx="36479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死去元知万事空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3359" y="3267341"/>
            <a:ext cx="33962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但悲不见九州同。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81663" y="4038603"/>
            <a:ext cx="41678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王师北定中原日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2067" y="4044895"/>
            <a:ext cx="33375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家祭无忘告乃翁。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2968" y="4734960"/>
            <a:ext cx="1042699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朝廷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的军队向北方进军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收复中原的时候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家祭时不要忘了告诉你们的父亲。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185</Words>
  <Application>Microsoft Office PowerPoint</Application>
  <PresentationFormat>自定义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方正楷体_GBK</vt:lpstr>
      <vt:lpstr>方正隶变_GBK</vt:lpstr>
      <vt:lpstr>华文宋体</vt:lpstr>
      <vt:lpstr>汉仪雅酷黑 95W</vt:lpstr>
      <vt:lpstr>微软雅黑</vt:lpstr>
      <vt:lpstr>NEU-XT</vt:lpstr>
      <vt:lpstr>方正书宋_GBK</vt:lpstr>
      <vt:lpstr>Calibri</vt:lpstr>
      <vt:lpstr>NEU-HZ</vt:lpstr>
      <vt:lpstr>方正黑体_GBK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2025-09-08T01:34:07Z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