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489" r:id="rId4"/>
    <p:sldId id="526" r:id="rId5"/>
    <p:sldId id="521" r:id="rId6"/>
    <p:sldId id="522" r:id="rId7"/>
    <p:sldId id="523" r:id="rId8"/>
    <p:sldId id="527" r:id="rId9"/>
    <p:sldId id="524" r:id="rId10"/>
    <p:sldId id="498" r:id="rId11"/>
    <p:sldId id="529" r:id="rId12"/>
    <p:sldId id="530" r:id="rId13"/>
    <p:sldId id="532" r:id="rId14"/>
    <p:sldId id="531" r:id="rId15"/>
    <p:sldId id="533" r:id="rId16"/>
    <p:sldId id="534" r:id="rId17"/>
    <p:sldId id="535" r:id="rId18"/>
    <p:sldId id="528" r:id="rId19"/>
    <p:sldId id="536" r:id="rId20"/>
    <p:sldId id="427" r:id="rId21"/>
  </p:sldIdLst>
  <p:sldSz cx="12192000" cy="6858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NEU-HZ" pitchFamily="2" charset="-122"/>
      <p:regular r:id="rId26"/>
      <p:italic r:id="rId27"/>
    </p:embeddedFont>
    <p:embeddedFont>
      <p:font typeface="华文宋体" pitchFamily="2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大标宋简体" charset="-122"/>
      <p:regular r:id="rId31"/>
    </p:embeddedFont>
    <p:embeddedFont>
      <p:font typeface="NEU-XT" pitchFamily="18" charset="-122"/>
      <p:regular r:id="rId32"/>
    </p:embeddedFont>
    <p:embeddedFont>
      <p:font typeface="方正小标宋_GBK" pitchFamily="65" charset="-122"/>
      <p:regular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方正隶变_GBK" charset="-122"/>
      <p:regular r:id="rId38"/>
    </p:embeddedFont>
    <p:embeddedFont>
      <p:font typeface="方正黑体_GBK" pitchFamily="65" charset="-122"/>
      <p:regular r:id="rId39"/>
    </p:embeddedFont>
    <p:embeddedFont>
      <p:font typeface="方正仿宋_GBK" pitchFamily="65" charset="-122"/>
      <p:regular r:id="rId40"/>
    </p:embeddedFont>
    <p:embeddedFont>
      <p:font typeface="方正书宋_GBK" pitchFamily="65" charset="-122"/>
      <p:regular r:id="rId41"/>
    </p:embeddedFont>
    <p:embeddedFont>
      <p:font typeface="方正楷体_GBK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方正大标宋简体" charset="-122"/>
                <a:ea typeface="方正大标宋简体" charset="-122"/>
              </a:rPr>
              <a:t>5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　搭 石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0744200" cy="3933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想象画面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体会美好的情感。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进入秋天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天气变凉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家乡的人们会根据水的深浅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从河的两岸找来一些平整方正的石头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按照二尺左右的间隔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在小溪里横着摆上一排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让人们从上面踏着过去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这就是搭石。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57840" cy="401648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边读边想象摆搭石的画面。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用句中的词语填空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季节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秋天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石材要求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间距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en-US" altLang="zh-CN" sz="3400" u="sng" dirty="0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搭石的样子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1726608"/>
            <a:ext cx="6343650" cy="1702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931358" y="25007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平整方正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32371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二尺左右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4283" y="40657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横着一排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8042" y="264874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勤劳淳朴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40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507"/>
            <a:ext cx="11006455" cy="588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五、阅读选段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    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家乡有一句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紧走搭石慢过桥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的俗语。搭石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原本就是天然石块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踩上去难免会活动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走得快才容易保持平衡。人们走搭石不能抢路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也不能突然止步。如果前面的人突然停住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后边的人没处落脚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就会掉进水里。每当上工、下工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一行人走搭石的时候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动作是那么协调有序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前面的抬起脚来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后面的紧跟上去。嗒嗒的声音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像轻快的音乐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清波漾漾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人影绰绰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给人画一般的美感。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40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045760"/>
            <a:ext cx="106108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     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经常到山里的人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大概都见过这样的情景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如果有两个人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面对面同时走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到溪边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总会在第一块搭石前止步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招手示意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让对方先走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等对方过了河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两人再说上几句家常话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才相背而行。假如遇上老人来走搭石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年轻人总要俯下身子背老人过去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人们把这看成理所当然的事。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873" y="4877578"/>
            <a:ext cx="5729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dirty="0">
                <a:latin typeface="Calibri"/>
                <a:ea typeface="宋体"/>
                <a:cs typeface="Times New Roman"/>
              </a:rPr>
              <a:t>这两段文字约有</a:t>
            </a:r>
            <a:r>
              <a:rPr lang="en-US" altLang="zh-CN" dirty="0">
                <a:latin typeface="Calibri"/>
                <a:ea typeface="宋体"/>
                <a:cs typeface="Times New Roman"/>
              </a:rPr>
              <a:t>260</a:t>
            </a:r>
            <a:r>
              <a:rPr lang="zh-CN" altLang="zh-CN" dirty="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dirty="0">
                <a:latin typeface="Calibri"/>
                <a:ea typeface="宋体"/>
                <a:cs typeface="Times New Roman"/>
              </a:rPr>
              <a:t>我的阅读时间约为</a:t>
            </a:r>
            <a:r>
              <a:rPr lang="zh-CN" altLang="zh-CN" u="sng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u="sng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2</a:t>
            </a:r>
            <a:r>
              <a:rPr lang="zh-CN" altLang="zh-CN" u="sng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dirty="0">
                <a:latin typeface="Calibri"/>
                <a:ea typeface="宋体"/>
                <a:cs typeface="Times New Roman"/>
              </a:rPr>
              <a:t>分钟。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69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00075" y="836210"/>
            <a:ext cx="107823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     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经常到山里的人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大概都见过这样的情景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如果有两个人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面对面同时走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到溪边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总会在第一块搭石前止步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招手示意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让对方先走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等对方过了河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两人再说上几句家常话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才相背而行。假如遇上老人来走搭石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年轻人总要俯下身子背老人过去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人们把这看成理所当然的事。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839478"/>
            <a:ext cx="106618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这两段文字约有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260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我的阅读时间约为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分钟。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9293485" y="475158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40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51289"/>
            <a:ext cx="1092136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相背而行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。由此可知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的部分可以用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而行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来替代。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1900" y="946676"/>
            <a:ext cx="41338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朝相反的方向行进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5262" y="1658509"/>
            <a:ext cx="2198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相向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相对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27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5380"/>
            <a:ext cx="1099185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读了选文第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我的眼前仿佛展现了一幅有声有色的美丽画卷。先写一行人的动作美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我是从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这个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词知道的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再写声音美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我是从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这个词知道的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最后写画面美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我是从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这两个词知道的。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6883" y="16845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协调有序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6425" y="25277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嗒嗒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3508" y="32847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清波漾漾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2933" y="32738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人影绰绰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27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530"/>
            <a:ext cx="108578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搭石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构成了家乡的一道风景。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自然段描绘了这样的两幅画面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。这表现了乡亲们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的精神品质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表达了作者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感情。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6791" y="17512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谦让过搭石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9691" y="174029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背老人过搭石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390" y="2485097"/>
            <a:ext cx="53336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热情、礼让、尊敬老人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1675" y="3299351"/>
            <a:ext cx="3695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对乡亲们的赞美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27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5503"/>
            <a:ext cx="8032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品读选文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从描写的景中体会蕴含的情。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7" y="1683696"/>
            <a:ext cx="11010265" cy="174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591984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礼让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54259" y="28127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尊老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877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5" y="1508463"/>
            <a:ext cx="1040130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补充俗语。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紧走搭石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　　　　　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出门问路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月是故乡明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宁可三日无盐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三里不同乡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不怕学不成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8917" y="225167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慢过桥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8917" y="29894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入乡随俗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3937" y="374193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人是故乡亲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1216" y="449143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不可一日无茶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5025" y="52183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五里不同俗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2025" y="591006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就怕心不诚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353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16" name="image2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87877" y="95258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9124" y="1699291"/>
            <a:ext cx="105527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一、认真拼读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把字词写在括号里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家乡的小溪每到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xùn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总会猛涨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shān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hóng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过后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人们探亲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fǎng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yǒu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很不方便。于是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人们按照两尺左右的间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gé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FF00FF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摆上搭石。走搭石期间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前后行人要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xié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tiáo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有序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走得快才容易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bǎo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píng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2738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汛期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19575" y="34734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4125" y="34625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访友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52458" y="4284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95497" y="49897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47925" y="5742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8687" y="5742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98306" y="44761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17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626788" y="946150"/>
            <a:ext cx="105374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dirty="0" smtClean="0">
                <a:latin typeface="Calibri"/>
                <a:ea typeface="宋体"/>
                <a:cs typeface="Times New Roman"/>
              </a:rPr>
              <a:t>文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段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中第一个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间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en-US" sz="3400" u="sng" dirty="0">
                <a:latin typeface="NEU-XT"/>
                <a:ea typeface="宋体"/>
                <a:cs typeface="Times New Roman"/>
              </a:rPr>
              <a:t> </a:t>
            </a:r>
            <a:r>
              <a:rPr lang="zh-CN" altLang="en-US" sz="3400" u="sng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意思是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第二个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间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意思是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0492" y="1012880"/>
            <a:ext cx="8611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u="sng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jiàn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14940" y="10237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5299" y="1794807"/>
            <a:ext cx="8611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u="sng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jiān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05437" y="19307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7743" y="2714447"/>
            <a:ext cx="104498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中间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彼此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一定的空间或时间里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田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~|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晚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房间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车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空隙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乘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隔开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不连接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黑白相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挑拨使人不和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反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~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6299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下列每小题词语中都有一个加点字的读音是错误的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间隔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挽裤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平衡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 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访友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fǎng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2)A.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便利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biàn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懒惰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人影绰绰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chuò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难免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mán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4406" y="4132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54406" y="57165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78161" y="36351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02524" y="36210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46371" y="44301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40624" y="44205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52000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58533" y="51861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0237" y="60047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58532" y="60047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46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20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汛期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xùn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稳定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wěng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嗒嗒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相背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bèi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等待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隔开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ɡé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C.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协调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xué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r>
              <a:rPr lang="en-US" altLang="zh-CN" sz="3400" dirty="0"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鞋子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99670" y="1789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9670" y="3313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13328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73974" y="13328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0726" y="21016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96633" y="20817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9762" y="28503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16823" y="28370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8043" y="36855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97772" y="36204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9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79281"/>
            <a:ext cx="107632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为了提高阅读速度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在读到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紧走搭石慢过桥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的时候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你不太理解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应该怎么办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?(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停止阅读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询问同桌。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先不管它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接着往下读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相信读完后根据上下文能理解的。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停止阅读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向老师请教。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赶紧查找资料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因为老师说了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要养成不懂就要问要查的好习惯。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1328" y="1881583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93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10782300" cy="587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概括下面语句的主要意思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最恰当的一项是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上了点儿年岁的人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无论怎样急着赶路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只要发现哪块搭石不平稳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一定会放下带的东西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找来合适的石头搭上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再在上边踏上几个来回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直到满意了才肯离去。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上了点儿年岁的人急着赶路。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上了点儿年岁的人发现搭石不稳。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上了点儿年岁的人主动摆搭石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上了点儿年岁的人在搭石上来回踩踏再离去。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4049" y="10177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9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132"/>
            <a:ext cx="1089596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三、集中注意力阅读下面这段话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不回读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我的家乡有一条无名小溪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五六个小村庄分布在小溪的两岸。小溪的流水常年不断。每年汛期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山洪暴发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溪水猛涨。山洪过后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人们出工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收工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赶集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访友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来来去去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必须脱鞋挽裤。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刚阅读的时候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你不理解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一词的意思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但你没有停下来回读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读到后来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你猜测它的意思是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______________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itchFamily="18" charset="0"/>
                <a:ea typeface="宋体"/>
                <a:cs typeface="Times New Roman" pitchFamily="18" charset="0"/>
              </a:rPr>
              <a:t>______________________________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2425" y="43420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汛期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99" y="5009416"/>
            <a:ext cx="10563225" cy="1433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河水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在一年中有规律显著上涨的时期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7442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这段话的主要内容是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介绍家乡的小溪。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介绍为什么要摆放搭石。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介绍淳朴的乡亲们。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介绍如何摆放搭石。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3545" y="1017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79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902</Words>
  <Application>Microsoft Office PowerPoint</Application>
  <PresentationFormat>自定义</PresentationFormat>
  <Paragraphs>163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Times New Roman</vt:lpstr>
      <vt:lpstr>Calibri</vt:lpstr>
      <vt:lpstr>NEU-HZ</vt:lpstr>
      <vt:lpstr>华文宋体</vt:lpstr>
      <vt:lpstr>微软雅黑</vt:lpstr>
      <vt:lpstr>方正大标宋简体</vt:lpstr>
      <vt:lpstr>NEU-XT</vt:lpstr>
      <vt:lpstr>方正小标宋_GBK</vt:lpstr>
      <vt:lpstr>NEU-BZ</vt:lpstr>
      <vt:lpstr>方正隶变_GBK</vt:lpstr>
      <vt:lpstr>方正黑体_GBK</vt:lpstr>
      <vt:lpstr>方正仿宋_GBK</vt:lpstr>
      <vt:lpstr>Wingdings</vt:lpstr>
      <vt:lpstr>方正书宋_GBK</vt:lpstr>
      <vt:lpstr>汉仪雅酷黑 95W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268</cp:revision>
  <dcterms:created xsi:type="dcterms:W3CDTF">2019-06-19T02:08:00Z</dcterms:created>
  <dcterms:modified xsi:type="dcterms:W3CDTF">2025-08-30T07:31:35Z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