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6" r:id="rId4"/>
    <p:sldId id="512" r:id="rId5"/>
    <p:sldId id="513" r:id="rId6"/>
    <p:sldId id="514" r:id="rId7"/>
    <p:sldId id="518" r:id="rId8"/>
    <p:sldId id="515" r:id="rId9"/>
    <p:sldId id="427" r:id="rId10"/>
  </p:sldIdLst>
  <p:sldSz cx="12192000" cy="6858000"/>
  <p:notesSz cx="6858000" cy="9144000"/>
  <p:embeddedFontLst>
    <p:embeddedFont>
      <p:font typeface="方正仿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NEU-XT" pitchFamily="18" charset="-122"/>
      <p:regular r:id="rId19"/>
    </p:embeddedFont>
    <p:embeddedFont>
      <p:font typeface="楷体" pitchFamily="49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_GBK" charset="-122"/>
      <p:regular r:id="rId22"/>
    </p:embeddedFont>
    <p:embeddedFont>
      <p:font typeface="华文宋体" pitchFamily="2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NEU-HZ" pitchFamily="2" charset="-122"/>
      <p:regular r:id="rId26"/>
      <p:italic r:id="rId27"/>
    </p:embeddedFont>
    <p:embeddedFont>
      <p:font typeface="方正隶变_GBK" charset="-122"/>
      <p:regular r:id="rId28"/>
    </p:embeddedFont>
    <p:embeddedFont>
      <p:font typeface="方正大标宋简体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将相和（一）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81900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给多音字选择正确的读音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比赛中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面对强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qiáng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qiǎng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大的对手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如果没有十足的把握就不要勉强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qiáng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qiǎng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jiàng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更不能倔强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qiáng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qiǎng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jiàng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地一意孤行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而要寻找对方的破绽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1214" y="861094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71015" y="20900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90758" y="28595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70205" y="3648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449918" y="19280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14587" y="27056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19343" y="34638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8190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周末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强强他们几个好伙伴计划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huà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到公园划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huá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船游玩。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小刚拿起从弟弟手中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剥削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xuē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xiāo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来的苹果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xuē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xiāo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皮后递到了奶奶手中。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82662" y="13182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59044" y="13182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73330" y="28230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59044" y="28062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233353" y="11275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1100" y="18722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287107" y="26228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31472" y="34386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822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80563" y="878638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46"/>
          <a:stretch/>
        </p:blipFill>
        <p:spPr bwMode="auto">
          <a:xfrm>
            <a:off x="606129" y="1494191"/>
            <a:ext cx="2472631" cy="239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8"/>
          <a:stretch/>
        </p:blipFill>
        <p:spPr bwMode="auto">
          <a:xfrm>
            <a:off x="3511378" y="1440227"/>
            <a:ext cx="2396455" cy="239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16"/>
          <a:stretch/>
        </p:blipFill>
        <p:spPr bwMode="auto">
          <a:xfrm>
            <a:off x="9152389" y="1497282"/>
            <a:ext cx="2589168" cy="234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4"/>
          <a:stretch/>
        </p:blipFill>
        <p:spPr bwMode="auto">
          <a:xfrm>
            <a:off x="6399830" y="1494191"/>
            <a:ext cx="2467333" cy="234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02368" y="216215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召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2598" y="337556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献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9312" y="207267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88" y="333951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典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礼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96220" y="2072670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商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议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8049" y="333951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抄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72148" y="20783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宫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00615" y="333362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</a:t>
            </a:r>
            <a:r>
              <a:rPr lang="zh-CN" altLang="zh-CN" sz="3400" b="1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840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怒发冲冠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完璧归赵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负荆请罪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解释加点的字。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87419" y="20702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68557" y="20928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1818" y="32834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帽子。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0852" y="3283410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归还。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42610" y="328340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背。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4350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负荆请罪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的意思用具体语境表现出来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192" y="1757679"/>
            <a:ext cx="1109011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廉颇知道自己错了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于是他脱下战袍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背上绑着荆条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到蔺相如门上请求责罚。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1391"/>
            <a:ext cx="106092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四、速读课文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完成小测试。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课文一共约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1600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你读完全文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一共用了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分钟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7451" y="1790083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4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5560" y="928973"/>
            <a:ext cx="48734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根据课文内容填一填。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0" y="1738463"/>
            <a:ext cx="10876355" cy="323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3745" y="1807237"/>
            <a:ext cx="10895330" cy="31693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231</Words>
  <Application>Microsoft Office PowerPoint</Application>
  <PresentationFormat>自定义</PresentationFormat>
  <Paragraphs>67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方正仿宋_GBK</vt:lpstr>
      <vt:lpstr>方正黑体_GBK</vt:lpstr>
      <vt:lpstr>Wingdings</vt:lpstr>
      <vt:lpstr>NEU-BZ</vt:lpstr>
      <vt:lpstr>方正书宋_GBK</vt:lpstr>
      <vt:lpstr>方正楷体_GBK</vt:lpstr>
      <vt:lpstr>Times New Roman</vt:lpstr>
      <vt:lpstr>汉仪雅酷黑 95W</vt:lpstr>
      <vt:lpstr>NEU-XT</vt:lpstr>
      <vt:lpstr>楷体</vt:lpstr>
      <vt:lpstr>方正小标宋_GBK</vt:lpstr>
      <vt:lpstr>方正大标宋_GBK</vt:lpstr>
      <vt:lpstr>华文宋体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247</cp:revision>
  <dcterms:created xsi:type="dcterms:W3CDTF">2019-06-19T02:08:00Z</dcterms:created>
  <dcterms:modified xsi:type="dcterms:W3CDTF">2025-08-31T03:26:40Z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