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06" r:id="rId4"/>
    <p:sldId id="507" r:id="rId5"/>
    <p:sldId id="427" r:id="rId6"/>
  </p:sldIdLst>
  <p:sldSz cx="12192000" cy="6858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  <p:embeddedFont>
      <p:font typeface="微软雅黑" pitchFamily="34" charset="-122"/>
      <p:regular r:id="rId11"/>
      <p:bold r:id="rId12"/>
    </p:embeddedFont>
    <p:embeddedFont>
      <p:font typeface="方正小标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隶变_GBK" charset="-122"/>
      <p:regular r:id="rId19"/>
    </p:embeddedFont>
    <p:embeddedFont>
      <p:font typeface="方正黑体_GBK" pitchFamily="65" charset="-122"/>
      <p:regular r:id="rId20"/>
    </p:embeddedFont>
    <p:embeddedFont>
      <p:font typeface="方正仿宋_GBK" pitchFamily="65" charset="-122"/>
      <p:regular r:id="rId21"/>
    </p:embeddedFont>
    <p:embeddedFont>
      <p:font typeface="方正大标宋_GBK" charset="-122"/>
      <p:regular r:id="rId22"/>
    </p:embeddedFont>
    <p:embeddedFont>
      <p:font typeface="方正书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9  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语文园地一 </a:t>
            </a: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79293"/>
            <a:ext cx="10860946" cy="588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一、下列说法不正确的一项是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《落花生》中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作者借花生朴实无华、用处很多的特点告诉我们做人的道理。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《桂花雨》中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作者回忆了童年的快乐生活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表达了浓浓的思乡之情。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《珍珠鸟》一文告诉我们鸟儿是不怕人类的。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郭沫若笔下的白鹭像一首诗。《白鹭》一文通过赞美白鹭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表达了作者爱寻常、平凡之美的思想感情。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65407" y="10212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74856"/>
            <a:ext cx="10743501" cy="6015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sz="3200" dirty="0">
                <a:latin typeface="Calibri"/>
                <a:ea typeface="方正黑体_GBK"/>
                <a:cs typeface="Times New Roman"/>
              </a:rPr>
              <a:t>二、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与句子</a:t>
            </a:r>
            <a:r>
              <a:rPr lang="en-US" altLang="zh-CN" sz="32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它</a:t>
            </a:r>
            <a:r>
              <a:rPr lang="en-US" altLang="zh-CN" sz="32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花生</a:t>
            </a:r>
            <a:r>
              <a:rPr lang="en-US" altLang="zh-CN" sz="32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的果实埋在地里</a:t>
            </a:r>
            <a:r>
              <a:rPr lang="en-US" altLang="zh-CN" sz="32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不像桃子、石榴、苹果那样</a:t>
            </a:r>
            <a:r>
              <a:rPr lang="en-US" altLang="zh-CN" sz="32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把鲜红嫩绿的果实高高地挂在枝上</a:t>
            </a:r>
            <a:r>
              <a:rPr lang="en-US" altLang="zh-CN" sz="32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在描写事物的方法上相似的一项是</a:t>
            </a:r>
            <a:r>
              <a:rPr lang="en-US" altLang="zh-CN" sz="32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2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2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2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2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。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2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白鹭是一首精巧的诗。色素的配合</a:t>
            </a:r>
            <a:r>
              <a:rPr lang="en-US" altLang="zh-CN" sz="32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身段的大小</a:t>
            </a:r>
            <a:r>
              <a:rPr lang="en-US" altLang="zh-CN" sz="32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一切都很适宜。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2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花生的价钱便宜</a:t>
            </a:r>
            <a:r>
              <a:rPr lang="en-US" altLang="zh-CN" sz="32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谁都可以买来吃</a:t>
            </a:r>
            <a:r>
              <a:rPr lang="en-US" altLang="zh-CN" sz="32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都喜欢吃。这就是它的好处。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200" dirty="0">
                <a:latin typeface="Calibri"/>
                <a:ea typeface="宋体"/>
                <a:cs typeface="Times New Roman"/>
              </a:rPr>
              <a:t>C.</a:t>
            </a:r>
            <a:r>
              <a:rPr lang="en-US" altLang="zh-CN" sz="32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小珍珠鸟</a:t>
            </a:r>
            <a:r>
              <a:rPr lang="en-US" altLang="zh-CN" sz="32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红嘴红脚</a:t>
            </a:r>
            <a:r>
              <a:rPr lang="en-US" altLang="zh-CN" sz="32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灰蓝色的毛</a:t>
            </a:r>
            <a:r>
              <a:rPr lang="en-US" altLang="zh-CN" sz="32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只是后背还没生出珍珠似的圆圆的白点。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2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海上正起着风暴</a:t>
            </a:r>
            <a:r>
              <a:rPr lang="en-US" altLang="zh-CN" sz="32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外面又黑又冷</a:t>
            </a:r>
            <a:r>
              <a:rPr lang="en-US" altLang="zh-CN" sz="32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宋体"/>
                <a:cs typeface="Times New Roman"/>
              </a:rPr>
              <a:t>这间渔家的小屋却温暖而舒适。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52664" y="19250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1094"/>
            <a:ext cx="1076027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三、根据词语的不同意思造句</a:t>
            </a:r>
            <a:r>
              <a:rPr lang="zh-CN" altLang="zh-CN" sz="3400" dirty="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01" y="1849532"/>
            <a:ext cx="3549380" cy="2773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234" y="1661576"/>
            <a:ext cx="7371738" cy="319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4580388" y="1666042"/>
            <a:ext cx="56573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柳条那随风摆动的姿态好美啊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!</a:t>
            </a:r>
            <a:endParaRPr lang="zh-CN" altLang="en-US" sz="32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86545" y="2445025"/>
            <a:ext cx="7696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新学期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我们要以新的姿态迎接新的挑战。</a:t>
            </a:r>
          </a:p>
        </p:txBody>
      </p:sp>
      <p:sp>
        <p:nvSpPr>
          <p:cNvPr id="17" name="矩形 16"/>
          <p:cNvSpPr/>
          <p:nvPr/>
        </p:nvSpPr>
        <p:spPr>
          <a:xfrm>
            <a:off x="4186545" y="3275212"/>
            <a:ext cx="76001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负责值日的同学把教室打扫得干干净净。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331822" y="4106317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这位医生对工作极其负责。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166</Words>
  <Application>Microsoft Office PowerPoint</Application>
  <PresentationFormat>自定义</PresentationFormat>
  <Paragraphs>32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Arial</vt:lpstr>
      <vt:lpstr>宋体</vt:lpstr>
      <vt:lpstr>Times New Roman</vt:lpstr>
      <vt:lpstr>Calibri</vt:lpstr>
      <vt:lpstr>微软雅黑</vt:lpstr>
      <vt:lpstr>方正小标宋_GBK</vt:lpstr>
      <vt:lpstr>方正大标宋简体</vt:lpstr>
      <vt:lpstr>NEU-BZ</vt:lpstr>
      <vt:lpstr>方正隶变_GBK</vt:lpstr>
      <vt:lpstr>方正黑体_GBK</vt:lpstr>
      <vt:lpstr>方正仿宋_GBK</vt:lpstr>
      <vt:lpstr>方正大标宋_GBK</vt:lpstr>
      <vt:lpstr>Wingdings</vt:lpstr>
      <vt:lpstr>方正书宋_GBK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240</cp:revision>
  <dcterms:created xsi:type="dcterms:W3CDTF">2019-06-19T02:08:00Z</dcterms:created>
  <dcterms:modified xsi:type="dcterms:W3CDTF">2025-08-30T08:25:43Z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