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_GBK" charset="-122"/>
      <p:regular r:id="rId10"/>
    </p:embeddedFont>
    <p:embeddedFont>
      <p:font typeface="方正隶变_GBK" charset="-122"/>
      <p:regular r:id="rId11"/>
    </p:embeddedFont>
    <p:embeddedFont>
      <p:font typeface="方正仿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书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 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  <a:cs typeface="Times New Roman"/>
              </a:rPr>
              <a:t>语文</a:t>
            </a:r>
            <a:r>
              <a:rPr lang="zh-CN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园地二 </a:t>
            </a:r>
            <a:r>
              <a:rPr lang="en-US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(</a:t>
            </a:r>
            <a:r>
              <a:rPr lang="zh-CN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一</a:t>
            </a:r>
            <a:r>
              <a:rPr lang="en-US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)</a:t>
            </a:r>
            <a:endParaRPr lang="zh-CN" altLang="zh-CN" sz="5400" b="1" dirty="0">
              <a:effectLst/>
              <a:latin typeface="方正大标宋_GBK" charset="-122"/>
              <a:ea typeface="方正大标宋_GBK" charset="-122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41079"/>
            <a:ext cx="1080222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一、下列说法有误的一项是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要想读得快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就要做到边读边想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抓住关键词句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才能及时捕捉有用的信息。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带着问题读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遇到不懂的词语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在不影响理解文章内容的情况下可以先不管它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继续往下读。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为了节约时间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加快速度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我们可以跳着读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把重要的部分略过去不读。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集中注意力连词成句地读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不回读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有助于提高阅读速度。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4330" y="10442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827391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二、看图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选择与图意相符的成语。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手不释卷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铁杵成针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悬梁刺股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负荆请罪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" r="2158"/>
          <a:stretch/>
        </p:blipFill>
        <p:spPr bwMode="auto">
          <a:xfrm>
            <a:off x="594991" y="2752182"/>
            <a:ext cx="10827392" cy="315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47628" y="54250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72758" y="54250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6158" y="54250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89358" y="54094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90025" y="861094"/>
            <a:ext cx="107770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三、读下面的句子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写出主要意思。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我廉颇立下了那么多战功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,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他蔺相如就靠一张嘴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,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反而爬到我头上去</a:t>
            </a:r>
            <a:r>
              <a:rPr lang="zh-CN" altLang="zh-CN" sz="3400" dirty="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。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</a:rPr>
              <a:t> 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(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　</a:t>
            </a:r>
            <a:r>
              <a:rPr lang="en-US" altLang="zh-CN" sz="3400" dirty="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                                        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　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比鸵鸟跑得更快的动物就要数猎豹了。猎豹奔跑的最大速度可达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110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千米每小时。猎豹才是陆地上跑得最快的动物。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 (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　　</a:t>
            </a:r>
            <a:r>
              <a:rPr lang="en-US" altLang="zh-CN" sz="3400" dirty="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                                               )</a:t>
            </a:r>
            <a:endParaRPr lang="zh-CN" altLang="zh-CN" sz="3400" dirty="0">
              <a:latin typeface="方正书宋_GBK" pitchFamily="65" charset="-122"/>
              <a:ea typeface="方正书宋_GBK" pitchFamily="65" charset="-122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26185" y="2645579"/>
            <a:ext cx="50906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廉颇对蔺相如不服气。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1239" y="4959702"/>
            <a:ext cx="55079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猎豹的奔跑速度比鸵鸟快。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5504"/>
            <a:ext cx="1086162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四、用一个成语概括下列语段所描写的情景。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pc="-150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400" spc="-150" dirty="0" smtClean="0">
                <a:latin typeface="Calibri"/>
                <a:ea typeface="方正楷体_GBK"/>
                <a:cs typeface="Times New Roman"/>
              </a:rPr>
              <a:t>夏天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的夜晚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爷爷躺在葡萄架下的躺椅上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一边听戏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一边摇着蒲扇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喝着热茶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快乐无比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这可真是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400" spc="-150" dirty="0">
                <a:latin typeface="方正书宋_GBK" pitchFamily="65" charset="-122"/>
                <a:ea typeface="方正书宋_GBK" pitchFamily="65" charset="-122"/>
                <a:cs typeface="Times New Roman"/>
              </a:rPr>
              <a:t>!</a:t>
            </a:r>
            <a:endParaRPr lang="zh-CN" altLang="en-US" sz="3400" spc="-150" dirty="0">
              <a:latin typeface="方正书宋_GBK" pitchFamily="65" charset="-122"/>
              <a:ea typeface="方正书宋_GBK" pitchFamily="65" charset="-122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71931" y="2544699"/>
            <a:ext cx="18517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悠然自得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193</Words>
  <Application>Microsoft Office PowerPoint</Application>
  <PresentationFormat>自定义</PresentationFormat>
  <Paragraphs>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Wingdings</vt:lpstr>
      <vt:lpstr>方正楷体_GBK</vt:lpstr>
      <vt:lpstr>方正小标宋_GBK</vt:lpstr>
      <vt:lpstr>方正大标宋_GBK</vt:lpstr>
      <vt:lpstr>方正隶变_GBK</vt:lpstr>
      <vt:lpstr>方正仿宋_GBK</vt:lpstr>
      <vt:lpstr>方正大标宋简体</vt:lpstr>
      <vt:lpstr>Times New Roman</vt:lpstr>
      <vt:lpstr>Calibri</vt:lpstr>
      <vt:lpstr>汉仪雅酷黑 95W</vt:lpstr>
      <vt:lpstr>微软雅黑</vt:lpstr>
      <vt:lpstr>NEU-BZ</vt:lpstr>
      <vt:lpstr>方正黑体_GBK</vt:lpstr>
      <vt:lpstr>NEU-HZ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2025-09-01T01:34:05Z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