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427" r:id="rId6"/>
  </p:sldIdLst>
  <p:sldSz cx="12192000" cy="6858000"/>
  <p:notesSz cx="6858000" cy="9144000"/>
  <p:embeddedFontLst>
    <p:embeddedFont>
      <p:font typeface="NEU-BZ" panose="02010600010101010101" pitchFamily="2" charset="-122"/>
      <p:regular r:id="rId7"/>
      <p:bold r:id="rId8"/>
      <p:italic r:id="rId9"/>
      <p:boldItalic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方正仿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00000000000000000" pitchFamily="2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43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习作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——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介绍一种事物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14D4E6-148B-49B5-9C0F-076A2440FDD3}"/>
              </a:ext>
            </a:extLst>
          </p:cNvPr>
          <p:cNvSpPr/>
          <p:nvPr/>
        </p:nvSpPr>
        <p:spPr>
          <a:xfrm>
            <a:off x="505460" y="966421"/>
            <a:ext cx="11006454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一、审题目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选一选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明确本次习作的任务。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本次习作要写成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记叙　说明</a:t>
            </a:r>
            <a:r>
              <a:rPr lang="en-US" altLang="zh-CN" sz="340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议论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文。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选择</a:t>
            </a:r>
            <a:r>
              <a:rPr lang="en-US" altLang="zh-CN" sz="340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写的时候要注意</a:t>
            </a:r>
            <a:r>
              <a:rPr lang="en-US" altLang="zh-CN" sz="34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写清楚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事物的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试着用上恰当的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6F0125-6DEF-4BDD-B421-759FD3BD3168}"/>
              </a:ext>
            </a:extLst>
          </p:cNvPr>
          <p:cNvSpPr txBox="1"/>
          <p:nvPr/>
        </p:nvSpPr>
        <p:spPr>
          <a:xfrm>
            <a:off x="5783852" y="241647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3760F2B-1BFE-445C-9334-1F8B9CCF5D99}"/>
              </a:ext>
            </a:extLst>
          </p:cNvPr>
          <p:cNvSpPr/>
          <p:nvPr/>
        </p:nvSpPr>
        <p:spPr>
          <a:xfrm>
            <a:off x="7262357" y="33455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主要特点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99E79D0-3B51-41AE-BC80-62027D9E13B4}"/>
              </a:ext>
            </a:extLst>
          </p:cNvPr>
          <p:cNvSpPr/>
          <p:nvPr/>
        </p:nvSpPr>
        <p:spPr>
          <a:xfrm>
            <a:off x="3095799" y="43548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说明方法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9C03859-2BD1-45C1-BA55-757B62453E17}"/>
              </a:ext>
            </a:extLst>
          </p:cNvPr>
          <p:cNvSpPr/>
          <p:nvPr/>
        </p:nvSpPr>
        <p:spPr>
          <a:xfrm>
            <a:off x="505460" y="861095"/>
            <a:ext cx="1100645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二、选材料</a:t>
            </a:r>
            <a:r>
              <a:rPr lang="en-US" altLang="zh-CN" sz="33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3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3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300">
                <a:solidFill>
                  <a:srgbClr val="FF00FF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介绍的事物只能选择大家熟悉的事物。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对要介绍的事物有兴趣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并对这个事物有充分了解。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要介绍清楚事物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所有资料都必须是自己亲自观察到的。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介绍事物的时候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为了说得更清楚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需要搜集资料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合理利用。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可以先把要介绍的事物与别人交流</a:t>
            </a:r>
            <a:r>
              <a:rPr lang="en-US" altLang="zh-CN" sz="330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可以选择自己感兴趣的、新奇的事物来介绍。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A.①②③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B.②③④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C.①④⑤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3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D.②④⑤</a:t>
            </a:r>
            <a:r>
              <a:rPr lang="zh-CN" altLang="zh-CN" sz="330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3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82CF45-F12D-4A48-98FE-4ABBC9EC5FBF}"/>
              </a:ext>
            </a:extLst>
          </p:cNvPr>
          <p:cNvSpPr/>
          <p:nvPr/>
        </p:nvSpPr>
        <p:spPr>
          <a:xfrm>
            <a:off x="7139313" y="946407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07839D-D5E9-4800-853A-721E52B46252}"/>
              </a:ext>
            </a:extLst>
          </p:cNvPr>
          <p:cNvSpPr/>
          <p:nvPr/>
        </p:nvSpPr>
        <p:spPr>
          <a:xfrm>
            <a:off x="569343" y="903277"/>
            <a:ext cx="107657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三、列提纲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理清本次习作的思路。</a:t>
            </a:r>
            <a:endParaRPr lang="zh-CN" altLang="zh-CN" sz="34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A7C9942-2325-40A6-BB8B-401662D25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425766"/>
            <a:ext cx="10879311" cy="509435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B483A1B-A18D-446F-9C40-18A3F51571BB}"/>
              </a:ext>
            </a:extLst>
          </p:cNvPr>
          <p:cNvSpPr/>
          <p:nvPr/>
        </p:nvSpPr>
        <p:spPr>
          <a:xfrm>
            <a:off x="9496216" y="3734417"/>
            <a:ext cx="17698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扫地机器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人真方便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CA4509-DCED-45EA-B92E-C9E52A9DF112}"/>
              </a:ext>
            </a:extLst>
          </p:cNvPr>
          <p:cNvSpPr/>
          <p:nvPr/>
        </p:nvSpPr>
        <p:spPr>
          <a:xfrm>
            <a:off x="706005" y="3092401"/>
            <a:ext cx="18387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扫地机器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人是圆形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它的直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径有</a:t>
            </a:r>
            <a:r>
              <a:rPr lang="en-US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36</a:t>
            </a: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高度只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DA3710-F132-4FD9-B16D-2BAF8449C7B6}"/>
              </a:ext>
            </a:extLst>
          </p:cNvPr>
          <p:cNvSpPr/>
          <p:nvPr/>
        </p:nvSpPr>
        <p:spPr>
          <a:xfrm>
            <a:off x="2885562" y="4034499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操作简单</a:t>
            </a:r>
            <a:endParaRPr lang="zh-CN" altLang="en-US" sz="30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8966ED-E1A6-4559-AE5D-EF2BA9D6CF1E}"/>
              </a:ext>
            </a:extLst>
          </p:cNvPr>
          <p:cNvSpPr/>
          <p:nvPr/>
        </p:nvSpPr>
        <p:spPr>
          <a:xfrm>
            <a:off x="5080932" y="3788277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可预约定</a:t>
            </a:r>
            <a:endParaRPr lang="en-US" altLang="zh-CN" sz="3000" b="1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时工作</a:t>
            </a:r>
            <a:endParaRPr lang="zh-CN" altLang="en-US" sz="30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4CCF246-CB36-4E53-A002-4A18CDFA71BC}"/>
              </a:ext>
            </a:extLst>
          </p:cNvPr>
          <p:cNvSpPr/>
          <p:nvPr/>
        </p:nvSpPr>
        <p:spPr>
          <a:xfrm>
            <a:off x="7319894" y="3972944"/>
            <a:ext cx="17299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高效便利</a:t>
            </a:r>
            <a:endParaRPr lang="zh-CN" altLang="en-US" sz="30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E24B08C-DDFF-4993-9C19-42DD5344A519}"/>
              </a:ext>
            </a:extLst>
          </p:cNvPr>
          <p:cNvSpPr/>
          <p:nvPr/>
        </p:nvSpPr>
        <p:spPr>
          <a:xfrm>
            <a:off x="3123607" y="6088898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举例子</a:t>
            </a:r>
            <a:endParaRPr lang="zh-CN" altLang="en-US" sz="30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8F07E34-674F-4306-970E-23D7B96841DF}"/>
              </a:ext>
            </a:extLst>
          </p:cNvPr>
          <p:cNvSpPr/>
          <p:nvPr/>
        </p:nvSpPr>
        <p:spPr>
          <a:xfrm>
            <a:off x="5314911" y="6045636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列数字</a:t>
            </a:r>
            <a:endParaRPr lang="zh-CN" altLang="en-US" sz="30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8FBC7A8-4677-45BE-98AC-E0806C037545}"/>
              </a:ext>
            </a:extLst>
          </p:cNvPr>
          <p:cNvSpPr/>
          <p:nvPr/>
        </p:nvSpPr>
        <p:spPr>
          <a:xfrm>
            <a:off x="7506215" y="6016341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打比方</a:t>
            </a:r>
            <a:endParaRPr lang="zh-CN" altLang="en-US" sz="30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2DB913B-E257-4047-8881-81079A9ACF83}"/>
              </a:ext>
            </a:extLst>
          </p:cNvPr>
          <p:cNvSpPr/>
          <p:nvPr/>
        </p:nvSpPr>
        <p:spPr>
          <a:xfrm>
            <a:off x="6541208" y="1520994"/>
            <a:ext cx="230864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扫地机器人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287</Words>
  <Application>Microsoft Office PowerPoint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方正黑体_GBK</vt:lpstr>
      <vt:lpstr>微软雅黑</vt:lpstr>
      <vt:lpstr>方正大标宋简体</vt:lpstr>
      <vt:lpstr>方正书宋_GBK</vt:lpstr>
      <vt:lpstr>方正楷体_GBK</vt:lpstr>
      <vt:lpstr>楷体</vt:lpstr>
      <vt:lpstr>方正大标宋_GBK</vt:lpstr>
      <vt:lpstr>Arial</vt:lpstr>
      <vt:lpstr>方正仿宋_GBK</vt:lpstr>
      <vt:lpstr>Wingdings</vt:lpstr>
      <vt:lpstr>NEU-HZ</vt:lpstr>
      <vt:lpstr>方正小标宋_GBK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2025-11-20T10:29:44Z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