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8" r:id="rId4"/>
    <p:sldId id="512" r:id="rId5"/>
    <p:sldId id="51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仿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56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语文园地七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720973-80E5-4557-AB1D-91DAC16BBAF2}"/>
              </a:ext>
            </a:extLst>
          </p:cNvPr>
          <p:cNvSpPr/>
          <p:nvPr/>
        </p:nvSpPr>
        <p:spPr>
          <a:xfrm>
            <a:off x="422693" y="861094"/>
            <a:ext cx="11089221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一、体会动态描写和静态描写的好处。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下列句子属于静态描写的一项是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竹喧归浣女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莲动下渔舟。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只有无数的树根立在地上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像许多根木桩。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夜半钟声到客船。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BBEE0D-2F20-4C17-B2FA-FDCF9519C574}"/>
              </a:ext>
            </a:extLst>
          </p:cNvPr>
          <p:cNvSpPr/>
          <p:nvPr/>
        </p:nvSpPr>
        <p:spPr>
          <a:xfrm>
            <a:off x="7756977" y="1827262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720973-80E5-4557-AB1D-91DAC16BBAF2}"/>
              </a:ext>
            </a:extLst>
          </p:cNvPr>
          <p:cNvSpPr/>
          <p:nvPr/>
        </p:nvSpPr>
        <p:spPr>
          <a:xfrm>
            <a:off x="422693" y="861094"/>
            <a:ext cx="11089221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满院子的白光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是玉玉的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银银的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灯光也没有这般亮的。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这句话抓住了月光的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态描写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表现出月光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94D653A-33B1-4F4D-927B-9AAD4D6CD6D5}"/>
              </a:ext>
            </a:extLst>
          </p:cNvPr>
          <p:cNvSpPr/>
          <p:nvPr/>
        </p:nvSpPr>
        <p:spPr>
          <a:xfrm>
            <a:off x="5757431" y="17372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颜色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C3AF56-2E4B-4F13-8321-E24EE3FE087A}"/>
              </a:ext>
            </a:extLst>
          </p:cNvPr>
          <p:cNvSpPr/>
          <p:nvPr/>
        </p:nvSpPr>
        <p:spPr>
          <a:xfrm>
            <a:off x="8477100" y="17372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A966AA-670D-44BF-B3BD-1BA117217FDC}"/>
              </a:ext>
            </a:extLst>
          </p:cNvPr>
          <p:cNvSpPr/>
          <p:nvPr/>
        </p:nvSpPr>
        <p:spPr>
          <a:xfrm>
            <a:off x="4230556" y="2526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25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50CCFA-E1AB-405D-8EA4-5CD1D0222049}"/>
              </a:ext>
            </a:extLst>
          </p:cNvPr>
          <p:cNvSpPr/>
          <p:nvPr/>
        </p:nvSpPr>
        <p:spPr>
          <a:xfrm>
            <a:off x="405442" y="861094"/>
            <a:ext cx="11006454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二、品读句子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完成下面的练习。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乌鸦归巢。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夕阳斜照西山时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动人的是点点归鸦急急匆匆地朝窠里飞去。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运用了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动态描写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静态描写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动静结合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写出了乌鸦回家的急切心情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描绘出了乌鸦归巢的画面。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5904FB-B116-4265-8127-D19FBA76EC53}"/>
              </a:ext>
            </a:extLst>
          </p:cNvPr>
          <p:cNvSpPr/>
          <p:nvPr/>
        </p:nvSpPr>
        <p:spPr>
          <a:xfrm>
            <a:off x="3877899" y="4070129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动静结合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50CCFA-E1AB-405D-8EA4-5CD1D0222049}"/>
              </a:ext>
            </a:extLst>
          </p:cNvPr>
          <p:cNvSpPr/>
          <p:nvPr/>
        </p:nvSpPr>
        <p:spPr>
          <a:xfrm>
            <a:off x="405442" y="861094"/>
            <a:ext cx="11006454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仿照上面的句子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把下面的画面写具体。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清晨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太阳升起来了。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方正书宋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方正书宋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中午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太阳火辣辣地照着地面。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C032C8-9DE2-40E6-94E1-1B76C71E7EBD}"/>
              </a:ext>
            </a:extLst>
          </p:cNvPr>
          <p:cNvSpPr/>
          <p:nvPr/>
        </p:nvSpPr>
        <p:spPr>
          <a:xfrm>
            <a:off x="649856" y="2346706"/>
            <a:ext cx="1076203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清晨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太阳先是露出一小块儿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红红的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接着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一跳一跳地使劲向上升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不一会儿就完全跳出了海面。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B8763D8-0C9C-45AE-AB78-16F4312F9720}"/>
              </a:ext>
            </a:extLst>
          </p:cNvPr>
          <p:cNvSpPr/>
          <p:nvPr/>
        </p:nvSpPr>
        <p:spPr>
          <a:xfrm>
            <a:off x="527650" y="4798647"/>
            <a:ext cx="1076203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中午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太阳火辣辣地照着地面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一丝风也没有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树上的知了不停地叫着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热死了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热死了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58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345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NEU-HZ</vt:lpstr>
      <vt:lpstr>Calibri</vt:lpstr>
      <vt:lpstr>方正大标宋_GBK</vt:lpstr>
      <vt:lpstr>方正隶变_GBK</vt:lpstr>
      <vt:lpstr>方正书宋_GBK</vt:lpstr>
      <vt:lpstr>NEU-BZ</vt:lpstr>
      <vt:lpstr>Wingdings</vt:lpstr>
      <vt:lpstr>Arial</vt:lpstr>
      <vt:lpstr>方正小标宋_GBK</vt:lpstr>
      <vt:lpstr>方正楷体_GBK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2025-11-21T00:46:59Z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