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隶变_GBK" charset="-122"/>
      <p:regular r:id="rId10"/>
    </p:embeddedFont>
    <p:embeddedFont>
      <p:font typeface="华文宋体" pitchFamily="2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书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HZ" pitchFamily="2" charset="-122"/>
      <p:regular r:id="rId19"/>
      <p:italic r:id="rId20"/>
    </p:embeddedFont>
    <p:embeddedFont>
      <p:font typeface="方正黑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大标宋_GBK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仿宋_GBK" pitchFamily="65" charset="-122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32   </a:t>
            </a:r>
            <a:r>
              <a:rPr lang="zh-CN" altLang="zh-CN" sz="6000" dirty="0" smtClean="0">
                <a:latin typeface="Calibri"/>
                <a:ea typeface="方正小标宋_GBK"/>
                <a:cs typeface="Times New Roman"/>
              </a:rPr>
              <a:t>少年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中国说 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6000" dirty="0">
                <a:latin typeface="Calibri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latin typeface="方正小标宋_GBK"/>
                <a:ea typeface="宋体"/>
                <a:cs typeface="Times New Roman"/>
              </a:rPr>
              <a:t>)</a:t>
            </a:r>
            <a:endParaRPr lang="zh-CN" altLang="zh-CN" sz="54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9618"/>
            <a:ext cx="1084416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一、根据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独立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的不同意思写句子。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单独地站立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不依靠他人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48890" y="1704149"/>
            <a:ext cx="82630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一棵苍翠的松树独立于云雾缭绕的山巅。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32115" y="2485750"/>
            <a:ext cx="579577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我们要养成独立生活的能力。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1094"/>
            <a:ext cx="108190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二、根据意思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从《少年中国说》一文中找出相应的句子。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鹰隼展翅试飞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掀起狂风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飞沙走石。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红日刚刚升起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道路充满霞光。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NEU-BZ"/>
                <a:ea typeface="宋体"/>
                <a:cs typeface="Times New Roman"/>
              </a:rPr>
              <a:t>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头顶着苍天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脚踏着黄土大地。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481094"/>
            <a:ext cx="54687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鹰隼试翼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风尘吸张。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002818"/>
            <a:ext cx="56706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红日初升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其道大光。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1483" y="5569277"/>
            <a:ext cx="66484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天戴其苍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地履其黄。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61094"/>
            <a:ext cx="107015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纵有千古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横有八荒。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上面句子中的一对反义词是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——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八荒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指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八个方向上极远的地方。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49653" y="25282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89254" y="25282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4130" y="32413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9547" y="32524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32645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23241" y="32413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9921" y="4069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东南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56771" y="4069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东北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85821" y="4069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08687" y="4069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760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四、给加点字选择正确的解释。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红日初升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其道大光。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开始的。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第一个。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刚开始。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表示揣测。</a:t>
            </a:r>
            <a:r>
              <a:rPr lang="en-US" altLang="zh-CN" sz="3400" dirty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它的。</a:t>
            </a:r>
            <a:r>
              <a:rPr lang="en-US" altLang="zh-CN" sz="3400" dirty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后缀。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乳虎啸谷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百兽震惶。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啸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打口哨儿。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禽兽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拉长声音叫。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泛指发出长而尖厉的声音。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69537" y="20984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26398" y="20984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69536" y="44035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0789" y="26042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0789" y="3432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10789" y="50051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83893"/>
            <a:ext cx="1078544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红日初升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河出伏流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鳞爪飞扬。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百兽震惶。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471356" y="17313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其道大光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5999" y="175218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一泻汪洋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238" y="256275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潜龙腾渊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31633" y="256275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乳虎啸谷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237</Words>
  <Application>Microsoft Office PowerPoint</Application>
  <PresentationFormat>自定义</PresentationFormat>
  <Paragraphs>69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方正楷体_GBK</vt:lpstr>
      <vt:lpstr>方正隶变_GBK</vt:lpstr>
      <vt:lpstr>华文宋体</vt:lpstr>
      <vt:lpstr>汉仪雅酷黑 95W</vt:lpstr>
      <vt:lpstr>微软雅黑</vt:lpstr>
      <vt:lpstr>方正书宋_GBK</vt:lpstr>
      <vt:lpstr>Calibri</vt:lpstr>
      <vt:lpstr>NEU-HZ</vt:lpstr>
      <vt:lpstr>方正黑体_GBK</vt:lpstr>
      <vt:lpstr>Wingdings</vt:lpstr>
      <vt:lpstr>方正大标宋简体</vt:lpstr>
      <vt:lpstr>方正大标宋_GBK</vt:lpstr>
      <vt:lpstr>NEU-BZ</vt:lpstr>
      <vt:lpstr>方正仿宋_GBK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2025-09-08T02:25:12Z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