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516" r:id="rId8"/>
    <p:sldId id="427" r:id="rId9"/>
  </p:sldIdLst>
  <p:sldSz cx="12192000" cy="6858000"/>
  <p:notesSz cx="6858000" cy="9144000"/>
  <p:embeddedFontLst>
    <p:embeddedFont>
      <p:font typeface="方正楷体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方正大标宋_GBK" charset="-122"/>
      <p:regular r:id="rId12"/>
    </p:embeddedFont>
    <p:embeddedFont>
      <p:font typeface="方正隶变_GBK" charset="-122"/>
      <p:regular r:id="rId13"/>
    </p:embeddedFont>
    <p:embeddedFont>
      <p:font typeface="方正仿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微软雅黑" pitchFamily="34" charset="-122"/>
      <p:regular r:id="rId20"/>
      <p:bold r:id="rId21"/>
    </p:embeddedFont>
    <p:embeddedFont>
      <p:font typeface="NEU-XT" pitchFamily="18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黑体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书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园地二 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5667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60" y="1762867"/>
            <a:ext cx="10947399" cy="238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2331411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侵</a:t>
            </a:r>
            <a:r>
              <a:rPr lang="zh-CN" altLang="en-US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略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41389" y="2331410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修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筑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3327" y="2297853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堡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63724" y="2331409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妨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碍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85708" y="2329204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隐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蔽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0421" y="3570254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陷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坑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41389" y="3570254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拐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弯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02993" y="3557455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党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员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53998" y="3574233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圈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37892" y="3568049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冠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军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2515"/>
            <a:ext cx="107267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把成语的意思用具体的情景表现出来。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[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示例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左右为难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放学了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小涵看着窗外的蒙蒙细雨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心想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自己回家吧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可是会淋雨的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不回家吧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不知道妈妈什么时候才能来。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议论纷纷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: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858" y="3932258"/>
            <a:ext cx="1145059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上课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铃响了好一会儿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可是老师还没有出现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有的同学说可能老师病了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有的同学说老师可能因事要来迟一点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有的同学说老师可能辞职了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62515"/>
            <a:ext cx="10726724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心花怒放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: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799" y="866115"/>
            <a:ext cx="1082611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拿着奖品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一路小跑地回家去。一到家门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冲进去就喊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我进步了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我得奖了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4999" y="861094"/>
            <a:ext cx="108769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三、根据情景填名言。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东晋葛洪曾用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来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告诫年轻人不要虚度光阴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浪费时间。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67275" y="167209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不饱食以终日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6889" y="165937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不弃功于寸阴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618"/>
            <a:ext cx="1078612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哥哥不爱学习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整天沉迷于电脑游戏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不懂得珍惜时间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爸爸劝他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他却说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现在学习还太早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等到用时再学也不迟。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爷爷听了后劝道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多少事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天地转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。一万年太久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2489" y="24954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从来急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57926" y="252340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光阴迫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19033" y="324191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只争朝夕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79618"/>
            <a:ext cx="110064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由于昨天睡得很晚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第二天上午下课后小海就趴在课桌上补觉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同桌龙龙看见后劝他说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盛年不重来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岁月不待人。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旁边的点点也脱口说出了一句珍惜时间的名言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莫等闲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en-US" altLang="zh-CN" sz="3400" spc="-15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endParaRPr lang="zh-CN" altLang="en-US" sz="3400" spc="-150" dirty="0"/>
          </a:p>
        </p:txBody>
      </p:sp>
      <p:sp>
        <p:nvSpPr>
          <p:cNvPr id="10" name="矩形 9"/>
          <p:cNvSpPr/>
          <p:nvPr/>
        </p:nvSpPr>
        <p:spPr>
          <a:xfrm>
            <a:off x="7807943" y="169039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一日难再晨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3515" y="249544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及时当勉励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39373" y="3216066"/>
            <a:ext cx="22685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白了少年头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67159" y="3216066"/>
            <a:ext cx="14350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空悲切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017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278</Words>
  <Application>Microsoft Office PowerPoint</Application>
  <PresentationFormat>自定义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Wingdings</vt:lpstr>
      <vt:lpstr>方正楷体_GBK</vt:lpstr>
      <vt:lpstr>方正小标宋_GBK</vt:lpstr>
      <vt:lpstr>方正大标宋_GBK</vt:lpstr>
      <vt:lpstr>方正隶变_GBK</vt:lpstr>
      <vt:lpstr>方正仿宋_GBK</vt:lpstr>
      <vt:lpstr>方正大标宋简体</vt:lpstr>
      <vt:lpstr>Times New Roman</vt:lpstr>
      <vt:lpstr>Calibri</vt:lpstr>
      <vt:lpstr>汉仪雅酷黑 95W</vt:lpstr>
      <vt:lpstr>微软雅黑</vt:lpstr>
      <vt:lpstr>NEU-XT</vt:lpstr>
      <vt:lpstr>NEU-BZ</vt:lpstr>
      <vt:lpstr>方正黑体_GBK</vt:lpstr>
      <vt:lpstr>NEU-HZ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2025-09-01T02:01:01Z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