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黑体_GBK" pitchFamily="65" charset="-122"/>
      <p:regular r:id="rId9"/>
    </p:embeddedFont>
    <p:embeddedFont>
      <p:font typeface="方正楷体_GBK" pitchFamily="65" charset="-122"/>
      <p:regular r:id="rId10"/>
    </p:embeddedFont>
    <p:embeddedFont>
      <p:font typeface="华文宋体" pitchFamily="2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大标宋_GBK" charset="-122"/>
      <p:regular r:id="rId14"/>
    </p:embeddedFont>
    <p:embeddedFont>
      <p:font typeface="方正仿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小标宋_GBK" pitchFamily="65" charset="-122"/>
      <p:regular r:id="rId24"/>
    </p:embeddedFont>
    <p:embeddedFont>
      <p:font typeface="NEU-XT" pitchFamily="18" charset="-122"/>
      <p:regular r:id="rId25"/>
    </p:embeddedFont>
    <p:embeddedFont>
      <p:font typeface="楷体" pitchFamily="49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书宋_GBK" pitchFamily="65" charset="-122"/>
      <p:regular r:id="rId29"/>
    </p:embeddedFont>
    <p:embeddedFont>
      <p:font typeface="方正大标宋简体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font" Target="fonts/font23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5600" b="1" dirty="0" smtClean="0">
                <a:latin typeface="方正大标宋_GBK" charset="-122"/>
                <a:ea typeface="方正大标宋_GBK" charset="-122"/>
                <a:cs typeface="汉仪雅酷黑 95W" panose="020B0A04020202020204" charset="-122"/>
              </a:rPr>
              <a:t>15   </a:t>
            </a:r>
            <a:r>
              <a:rPr lang="zh-CN" altLang="zh-CN" sz="5600" b="1" dirty="0" smtClean="0">
                <a:latin typeface="方正大标宋_GBK" charset="-122"/>
                <a:ea typeface="方正大标宋_GBK" charset="-122"/>
              </a:rPr>
              <a:t>什么</a:t>
            </a:r>
            <a:r>
              <a:rPr lang="zh-CN" altLang="zh-CN" sz="5600" b="1" dirty="0">
                <a:latin typeface="方正大标宋_GBK" charset="-122"/>
                <a:ea typeface="方正大标宋_GBK" charset="-122"/>
              </a:rPr>
              <a:t>比猎豹的速度更快 </a:t>
            </a:r>
            <a:r>
              <a:rPr lang="en-US" altLang="zh-CN" sz="5600" b="1" dirty="0">
                <a:latin typeface="方正大标宋_GBK" charset="-122"/>
                <a:ea typeface="方正大标宋_GBK" charset="-122"/>
              </a:rPr>
              <a:t>(</a:t>
            </a:r>
            <a:r>
              <a:rPr lang="zh-CN" altLang="zh-CN" sz="5600" b="1" dirty="0">
                <a:latin typeface="方正大标宋_GBK" charset="-122"/>
                <a:ea typeface="方正大标宋_GBK" charset="-122"/>
              </a:rPr>
              <a:t>二</a:t>
            </a:r>
            <a:r>
              <a:rPr lang="en-US" altLang="zh-CN" sz="56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zh-CN" sz="5600" b="1" dirty="0">
              <a:latin typeface="方正大标宋_GBK" charset="-122"/>
              <a:ea typeface="方正大标宋_GBK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76219"/>
            <a:ext cx="1082739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给下列加点字选择正确的读音。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输赢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yǐng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yíng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衣冠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guān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guàn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冠军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guān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guàn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鸵鸟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tuó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喷泉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pèn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pēn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喷香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pèn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pēn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一束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sù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shù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圆圈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juàn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quān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羊圈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juàn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quān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6249" y="876219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87671" y="21159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90912" y="212433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7200" y="28721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39677" y="285539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5589" y="36525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23783" y="36525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77596" y="44243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58023" y="44494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1152" y="522965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167754" y="1927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404194" y="18989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495985" y="2652177"/>
            <a:ext cx="88168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19636" y="26719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035570" y="34133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19636" y="34133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740895" y="42123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401397" y="42660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996316" y="503986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76381"/>
            <a:ext cx="106008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二、指出下列句子使用了什么说明方法。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人在奋力奔跑的时候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最大速度能够达到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44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千米每小时。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比鸵鸟跑得更快的动物就要数猎豹了。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3231" y="262896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列数字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96985" y="336813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作比较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70904"/>
            <a:ext cx="10819003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人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在奋力奔跑的时候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最大速度能够达到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44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千米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每小时。这个速度跟鸵鸟比起来差远了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鸵鸟奔跑的最大速度约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72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千米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每小时。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句中破折号的作用是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概括语句的意思可以提高阅读速度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请你用简洁的语言概括上面的句子的意思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3621" y="5972219"/>
            <a:ext cx="9931066" cy="756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鸵鸟奔跑的最大速度比人奋力奔跑的最大速度快。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31280" y="378425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表示解释说明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41079"/>
            <a:ext cx="10810613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四、根据课文内容排序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有的流星体运动的最大速度能达到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25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万千米每小时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是火箭运动最大速度的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倍多。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前面呼啸而过的东西是什么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那是流星体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跟它的速度一比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火箭就好像是静止的一样。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流星体是太空中一种较小的天体。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这段话的主要意思是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782307" y="5949676"/>
            <a:ext cx="623243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流星体运动的速度比火箭快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5331" y="3179946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5331" y="4573917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5331" y="3914343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5331" y="5352818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5331" y="1713271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224</Words>
  <Application>Microsoft Office PowerPoint</Application>
  <PresentationFormat>自定义</PresentationFormat>
  <Paragraphs>66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Times New Roman</vt:lpstr>
      <vt:lpstr>汉仪雅酷黑 95W</vt:lpstr>
      <vt:lpstr>方正隶变_GBK</vt:lpstr>
      <vt:lpstr>方正黑体_GBK</vt:lpstr>
      <vt:lpstr>方正楷体_GBK</vt:lpstr>
      <vt:lpstr>华文宋体</vt:lpstr>
      <vt:lpstr>微软雅黑</vt:lpstr>
      <vt:lpstr>方正大标宋_GBK</vt:lpstr>
      <vt:lpstr>方正仿宋_GBK</vt:lpstr>
      <vt:lpstr>NEU-BZ</vt:lpstr>
      <vt:lpstr>Calibri</vt:lpstr>
      <vt:lpstr>方正小标宋_GBK</vt:lpstr>
      <vt:lpstr>NEU-XT</vt:lpstr>
      <vt:lpstr>楷体</vt:lpstr>
      <vt:lpstr>NEU-HZ</vt:lpstr>
      <vt:lpstr>Wingdings</vt:lpstr>
      <vt:lpstr>方正书宋_GBK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2025-09-01T00:54:03Z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