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大标宋_GBK" charset="-122"/>
      <p:regular r:id="rId12"/>
    </p:embeddedFont>
    <p:embeddedFont>
      <p:font typeface="方正仿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楷体_GBK" pitchFamily="65" charset="-122"/>
      <p:regular r:id="rId18"/>
    </p:embeddedFont>
    <p:embeddedFont>
      <p:font typeface="方正隶变_GBK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小标宋_GBK" pitchFamily="65" charset="-122"/>
      <p:regular r:id="rId22"/>
    </p:embeddedFont>
    <p:embeddedFont>
      <p:font typeface="方正书宋_GBK" pitchFamily="65" charset="-122"/>
      <p:regular r:id="rId23"/>
    </p:embeddedFont>
    <p:embeddedFont>
      <p:font typeface="NEU-HZ" pitchFamily="2" charset="-122"/>
      <p:regular r:id="rId24"/>
      <p:italic r:id="rId25"/>
    </p:embeddedFont>
    <p:embeddedFont>
      <p:font typeface="方正黑体_GBK" pitchFamily="65" charset="-122"/>
      <p:regular r:id="rId26"/>
    </p:embeddedFont>
    <p:embeddedFont>
      <p:font typeface="方正大标宋简体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37   </a:t>
            </a:r>
            <a:r>
              <a:rPr lang="zh-CN" altLang="zh-CN" sz="6000" dirty="0" smtClean="0">
                <a:latin typeface="Calibri"/>
                <a:ea typeface="方正小标宋_GBK"/>
                <a:cs typeface="Times New Roman"/>
              </a:rPr>
              <a:t>语文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园地四 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)</a:t>
            </a:r>
            <a:endParaRPr lang="zh-CN" altLang="zh-CN" sz="54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861094"/>
            <a:ext cx="1068477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一、补全词语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并按要求选词填空。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心沥血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处心积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举世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名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臭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远扬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多谋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计多端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我们在形容华罗庚名气极大的时候可以用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在形容秦桧名声极坏的时候可以用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形容诸葛亮的智慧可以用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形容敌人的奸诈可以用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7854" y="18075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77655" y="18075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27237" y="18102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26843" y="26418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88004" y="26364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46712" y="26364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03260" y="34154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37495" y="41646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24446" y="49532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04303" y="49532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⑥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41079"/>
            <a:ext cx="10802224" cy="56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二、下列关于理解课文内容和课文表达的情感的说法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错误的一项是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通过朗读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我们可以把课文中丰富的情感表现出来。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朗读时可以通过调整语速、语调和节奏来表现课文的情感。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我们可以借助资料了解写作背景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从而更深入地理解课文蕴含的情感。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查阅资料会影响对课文内容的正确理解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因此学习课文时不能结合资料。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9422" y="15379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6953"/>
            <a:ext cx="1078544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三、辨析词语的感情色彩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并学会运用。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两个词语蕴含的感情色彩不相同的一项是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足智多谋　　神机妙算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处心积虑　　呕心沥血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声名狼藉　　臭名远扬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欢呼雀跃　　欣喜若狂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59346" y="26116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2678"/>
            <a:ext cx="107435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根据句子表达的意思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选择合适的词语。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兴高采烈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得意忘形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看小队员们一个个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的样子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一定是在比赛中获胜了。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无论取得多么优秀的成绩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我们都不能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、骄傲自满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!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5640" y="251912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兴高采烈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02603" y="407988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得意忘形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163</Words>
  <Application>Microsoft Office PowerPoint</Application>
  <PresentationFormat>自定义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Wingdings</vt:lpstr>
      <vt:lpstr>NEU-BZ</vt:lpstr>
      <vt:lpstr>方正大标宋_GBK</vt:lpstr>
      <vt:lpstr>方正仿宋_GBK</vt:lpstr>
      <vt:lpstr>汉仪雅酷黑 95W</vt:lpstr>
      <vt:lpstr>Times New Roman</vt:lpstr>
      <vt:lpstr>Calibri</vt:lpstr>
      <vt:lpstr>方正楷体_GBK</vt:lpstr>
      <vt:lpstr>方正隶变_GBK</vt:lpstr>
      <vt:lpstr>微软雅黑</vt:lpstr>
      <vt:lpstr>方正小标宋_GBK</vt:lpstr>
      <vt:lpstr>方正书宋_GBK</vt:lpstr>
      <vt:lpstr>NEU-HZ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243</cp:revision>
  <dcterms:created xsi:type="dcterms:W3CDTF">2019-06-19T02:08:00Z</dcterms:created>
  <dcterms:modified xsi:type="dcterms:W3CDTF">2025-09-08T06:43:14Z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