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7" r:id="rId5"/>
    <p:sldId id="548" r:id="rId6"/>
    <p:sldId id="549" r:id="rId7"/>
    <p:sldId id="550" r:id="rId8"/>
    <p:sldId id="551" r:id="rId9"/>
    <p:sldId id="552" r:id="rId10"/>
    <p:sldId id="553" r:id="rId11"/>
    <p:sldId id="560" r:id="rId12"/>
    <p:sldId id="561" r:id="rId13"/>
    <p:sldId id="554" r:id="rId14"/>
    <p:sldId id="555" r:id="rId15"/>
    <p:sldId id="498" r:id="rId16"/>
    <p:sldId id="427" r:id="rId1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NEU-HZ" panose="02010600010101010101" pitchFamily="2" charset="-122"/>
      <p:regular r:id="rId23"/>
      <p:italic r:id="rId24"/>
    </p:embeddedFont>
    <p:embeddedFont>
      <p:font typeface="NEU-XT" panose="02020503000000020003" pitchFamily="18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魏碑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NEU-BZ" panose="02010600010101010101" pitchFamily="2" charset="-122"/>
      <p:regular r:id="rId30"/>
      <p:bold r:id="rId31"/>
      <p:italic r:id="rId32"/>
      <p:boldItalic r:id="rId33"/>
    </p:embeddedFont>
    <p:embeddedFont>
      <p:font typeface="方正书宋_GBK" panose="03000509000000000000" pitchFamily="65" charset="-122"/>
      <p:regular r:id="rId34"/>
    </p:embeddedFont>
    <p:embeddedFont>
      <p:font typeface="方正黑体_GBK" panose="03000509000000000000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25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忆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读书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843404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自然段可以用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来概括。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读书好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多读书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读好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书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7599" y="12061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416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6"/>
            <a:ext cx="86385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快速浏览第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自然段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梳理信息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完成下表。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079513"/>
              </p:ext>
            </p:extLst>
          </p:nvPr>
        </p:nvGraphicFramePr>
        <p:xfrm>
          <a:off x="733245" y="1759789"/>
          <a:ext cx="10778669" cy="4011283"/>
        </p:xfrm>
        <a:graphic>
          <a:graphicData uri="http://schemas.openxmlformats.org/drawingml/2006/table">
            <a:tbl>
              <a:tblPr firstRow="1" firstCol="1" bandRow="1"/>
              <a:tblGrid>
                <a:gridCol w="1742536"/>
                <a:gridCol w="4614115"/>
                <a:gridCol w="4422018"/>
              </a:tblGrid>
              <a:tr h="778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阅读书目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对书的评价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好书的标准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《西游记》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《荡寇志》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现代的文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艺作品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⑤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953384" y="2668921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精彩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3384" y="3447117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索然无味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23631" y="2962426"/>
            <a:ext cx="373531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故事情节精彩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不烦琐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5762" y="4225313"/>
            <a:ext cx="45016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有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的朦朦胧胧、堆砌华丽词句、无病呻吟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有的满带真情实感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质朴浅显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5762" y="4246740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38354" y="4633214"/>
            <a:ext cx="335059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质朴浅显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真情实感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186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75953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结尾句包含了三层意思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请你连一连。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533" y="1774075"/>
            <a:ext cx="7500287" cy="200429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091620" y="2207389"/>
            <a:ext cx="4093520" cy="11849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091620" y="2207389"/>
            <a:ext cx="4093520" cy="6224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091620" y="2829812"/>
            <a:ext cx="4093520" cy="59918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6705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5"/>
            <a:ext cx="104207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你如何理解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读万卷书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行万里路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读书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行路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互补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读书可以开阔视野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间接地获取人生的经验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行路意在实践中学习。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029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46408"/>
            <a:ext cx="10834777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冰心说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我永远感到读书是我生命中最大的快乐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你也有这种体会吧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请结合你的阅读经历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简单谈谈你从读书中收获的快乐。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我还没有认得字时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是大人们帮我读书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四五岁后开始读绘本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入学后就读童话故事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现在已经读过几本中外名著了。在阅读中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我游览了祖国的河山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领略了外国的风俗历史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认识了各种各样的人物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懂得了不少的道理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也开阔了视野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提高了语文素养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感到很充实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很快乐。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432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859" y="1682160"/>
            <a:ext cx="10567359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刘思思家买了新房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装修进入收尾阶段了。刘思思想在自己房间的墙上挂一副激励自己读书的对联。同学给他找了以下四副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其中哪一副不合适呢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?(                )</a:t>
            </a:r>
            <a:endParaRPr lang="zh-CN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发奋识遍天下字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立志读尽人间书。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等闲识得东风面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万紫千红总是春。</a:t>
            </a:r>
            <a:endParaRPr lang="zh-CN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书山有路勤为径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学海无涯苦作舟。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旧书不厌百回读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熟读深思子自知。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9269426" y="3121223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021384" y="861094"/>
            <a:ext cx="1365484" cy="11873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6590" y="3252269"/>
            <a:ext cx="1121220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这群落草为寇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kòu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ɡuān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的绿林好汉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既有行为鲁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lǔ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莽的猛士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也有心思细腻的智囊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他们上演了一场忠与义的故事。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《水浒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hǔ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xǔ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传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chuán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zhuàn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5608" y="1653843"/>
            <a:ext cx="91871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一、下面是三位同学对三部名著的感想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读一读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划去加点字的错误读音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并看拼音写字词。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813540" y="3459800"/>
            <a:ext cx="897147" cy="5514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1125750" y="3459800"/>
            <a:ext cx="485405" cy="5514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747892" y="5023722"/>
            <a:ext cx="524020" cy="4885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024602" y="5023722"/>
            <a:ext cx="1071398" cy="4885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965374" y="368719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30906" y="369977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14220" y="519890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90126" y="523528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10569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一部书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、史、王、薛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四大家族的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shuāi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wánɡ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史。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《红楼梦》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关羽温酒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zhǎn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华雄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亮舌战群儒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甘宁夜袭曹营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kǎi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xuán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桩桩件件都是让人热血沸腾的场面。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《三国演义》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6601" y="1066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讲述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6203" y="10666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66057" y="19135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衰亡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6863" y="2646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79392" y="26285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诸葛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38586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凯旋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8"/>
            <a:ext cx="1094257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填入下面横线处的词语正确的一项是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小时候读《水浒传》时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虽然对书中蕴含的深意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但是书中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的人物却令我记忆犹新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尤其是梁山好汉之间的兄弟义气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往往使我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囫囵吞枣　栩栩如生　心动神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移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一知半解　栩栩如生　心动神移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一知半解　惟妙惟肖　赏心悦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目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囫囵吞枣　惟妙惟肖　赏心悦目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05191" y="15943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56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8" y="861095"/>
            <a:ext cx="1053285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作者回忆了自己读书的经历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下面说法有误的一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项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作者在识字不久就开始读书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七岁读《三国演义》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断断续续看完了整部三国。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《西游记》精彩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《封神榜》烦琐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作者认为带有真情实感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十分质朴浅显的篇章才能令人心动神移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不能自已。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作者十二三岁时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看《红楼梦》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尝到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满纸荒唐言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一把辛酸泪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所包含的一个朝代和家庭兴亡盛衰的滋味。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因为看《三国演义》引起了作者对章回小说的兴趣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所以作者又读了《水浒传》。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2617" y="13743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741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355198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032250" algn="l"/>
              </a:tabLs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三、梳理课文信息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作者在文中提到了多种读书方法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请根据文章内容补全思维导图。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挑选、比较着读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一知半解地读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较着读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反复地读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845" y="4391798"/>
            <a:ext cx="10864155" cy="173634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64820" y="55326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85658" y="55326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27144" y="55412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39975" y="55326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476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在梳理了解上题这些读书方法后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赞同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不赞同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冰心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一知半解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的读书方法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9144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赞同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34" y="1561960"/>
            <a:ext cx="107226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们要早读书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多读书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既要读符合我们阅读水平的书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也要读高出我们阅读水平的书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一知半解地读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能降低我们阅读的难度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保持阅读兴趣。随着年龄的增长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阅读量的积累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再回过头去重读一遍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就会有更大的收获。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761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92531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1980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年到日本访问回来后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即因腿伤闭门不出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行万里路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做不到了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读万卷书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便是我唯一的消遣。我每天都会得到许多书刊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知道了许多事情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也认识了许多人物。同时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书看多了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我也会挑选、比较。比如说看了精彩的《西游记》就会丢下烦琐的《封神榜》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看了人物栩栩如生的《水浒传》就不会看索然无味的《荡寇志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1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66421"/>
            <a:ext cx="106967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>
              <a:lnSpc>
                <a:spcPct val="12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于现代的文艺作品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那些写得朦朦胧胧的、堆砌了许多华丽词句的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无病而呻的文字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我一看就从脑中抹去。但是那些满带着真情实感、十分质朴浅显的篇章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哪怕只有几百上千字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也往往使我心动神移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不能自已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indent="30480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看多了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从中也得到了一个体会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物怕比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人怕比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书也怕比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不比不知道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一比吓一跳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indent="30480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此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某年的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六一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国际儿童节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有个儿童刊物要我给儿童写几句指导读书的话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我只写了九个字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就是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indent="304800">
              <a:lnSpc>
                <a:spcPct val="12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读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书好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多读书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读好书。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302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1502</Words>
  <Application>Microsoft Office PowerPoint</Application>
  <PresentationFormat>宽屏</PresentationFormat>
  <Paragraphs>114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方正大标宋_GBK</vt:lpstr>
      <vt:lpstr>Wingdings</vt:lpstr>
      <vt:lpstr>方正仿宋_GBK</vt:lpstr>
      <vt:lpstr>方正楷体_GBK</vt:lpstr>
      <vt:lpstr>方正大标宋简体</vt:lpstr>
      <vt:lpstr>方正隶变_GBK</vt:lpstr>
      <vt:lpstr>NEU-HZ</vt:lpstr>
      <vt:lpstr>Arial</vt:lpstr>
      <vt:lpstr>NEU-XT</vt:lpstr>
      <vt:lpstr>方正小标宋_GBK</vt:lpstr>
      <vt:lpstr>方正魏碑_GBK</vt:lpstr>
      <vt:lpstr>Times New Roman</vt:lpstr>
      <vt:lpstr>微软雅黑</vt:lpstr>
      <vt:lpstr>NEU-BZ</vt:lpstr>
      <vt:lpstr>方正书宋_GBK</vt:lpstr>
      <vt:lpstr>汉仪雅酷黑 95W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253</cp:revision>
  <dcterms:created xsi:type="dcterms:W3CDTF">2019-06-19T02:08:00Z</dcterms:created>
  <dcterms:modified xsi:type="dcterms:W3CDTF">2025-09-20T01:57:23Z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