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12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charset="-122"/>
      <p:regular r:id="rId9"/>
    </p:embeddedFont>
    <p:embeddedFont>
      <p:font typeface="方正大标宋简体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NEU-XT" pitchFamily="18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方正仿宋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落花生 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618"/>
            <a:ext cx="103743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一、填恰当的同音字。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咐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芳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大雪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飞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油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弹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骗分子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mù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色降临</a:t>
            </a:r>
          </a:p>
        </p:txBody>
      </p:sp>
      <p:sp>
        <p:nvSpPr>
          <p:cNvPr id="6" name="矩形 5"/>
          <p:cNvSpPr/>
          <p:nvPr/>
        </p:nvSpPr>
        <p:spPr>
          <a:xfrm>
            <a:off x="2532655" y="17846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7231" y="17824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4813" y="17846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芬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02570" y="17740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纷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17157" y="25816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榨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27231" y="25877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炸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03319" y="2562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蚱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63671" y="25688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诈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2655" y="33701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慕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7231" y="3359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墓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3319" y="33573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幕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72728" y="33534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暮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1094"/>
            <a:ext cx="10684778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果然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虽然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居然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姐姐说杨梅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可有酸味。我一连吃了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多个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觉得牙齿又酸又软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吃饭时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连豆腐也咬不动了。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分辨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分辩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现在真相已经大白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你无须再为自己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这对双胞胎兄弟长得很像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一般人很难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3537878" y="24247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虽然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114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果然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44915" y="30905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居然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08562" y="51318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3916" y="59036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分辨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1094"/>
            <a:ext cx="1071833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的果实埋在地里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不像桃子、石榴、苹果那样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鲜红嫩绿的果实高高地挂在枝上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使人一见就生爱慕之心。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句话把花生和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进行对比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这样写的好处是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757766" y="33064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桃子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1399" y="33064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石榴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17370" y="33064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苹果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6357" y="4044553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突出了花生的朴实无华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49945B5-0A71-4EE7-91D5-930BF2FB1FFC}"/>
              </a:ext>
            </a:extLst>
          </p:cNvPr>
          <p:cNvSpPr/>
          <p:nvPr/>
        </p:nvSpPr>
        <p:spPr>
          <a:xfrm>
            <a:off x="505460" y="888224"/>
            <a:ext cx="8153194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补全下面的思维导图。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1E6A59C-718C-4C17-A5E6-39D6DA3F4710}"/>
              </a:ext>
            </a:extLst>
          </p:cNvPr>
          <p:cNvGrpSpPr/>
          <p:nvPr/>
        </p:nvGrpSpPr>
        <p:grpSpPr>
          <a:xfrm>
            <a:off x="431420" y="2060989"/>
            <a:ext cx="11080494" cy="3307714"/>
            <a:chOff x="431420" y="2060989"/>
            <a:chExt cx="11080494" cy="330771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55AFBC0-6DF2-4728-9787-BCC5FA9912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23" b="4633"/>
            <a:stretch/>
          </p:blipFill>
          <p:spPr>
            <a:xfrm>
              <a:off x="2231472" y="2060989"/>
              <a:ext cx="9280442" cy="2520062"/>
            </a:xfrm>
            <a:prstGeom prst="rect">
              <a:avLst/>
            </a:prstGeom>
          </p:spPr>
        </p:pic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C3F6DBA-C5AA-458F-A154-AB13107C5BE3}"/>
                </a:ext>
              </a:extLst>
            </p:cNvPr>
            <p:cNvCxnSpPr>
              <a:cxnSpLocks/>
            </p:cNvCxnSpPr>
            <p:nvPr/>
          </p:nvCxnSpPr>
          <p:spPr>
            <a:xfrm>
              <a:off x="2647928" y="4581051"/>
              <a:ext cx="1" cy="787651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7E41E80-437E-4F85-BB69-2AE44F9C51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84724" y="5368702"/>
              <a:ext cx="8726968" cy="1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B64F01A-159C-4A9E-A9B5-2D7A7E93DD53}"/>
                </a:ext>
              </a:extLst>
            </p:cNvPr>
            <p:cNvCxnSpPr>
              <a:cxnSpLocks/>
            </p:cNvCxnSpPr>
            <p:nvPr/>
          </p:nvCxnSpPr>
          <p:spPr>
            <a:xfrm>
              <a:off x="11385345" y="4547471"/>
              <a:ext cx="17294" cy="821231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2E3F2A7D-47F8-44BD-BB4F-136B70664F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1182"/>
            <a:stretch/>
          </p:blipFill>
          <p:spPr>
            <a:xfrm>
              <a:off x="431420" y="2466455"/>
              <a:ext cx="1796854" cy="1947013"/>
            </a:xfrm>
            <a:prstGeom prst="rect">
              <a:avLst/>
            </a:prstGeom>
          </p:spPr>
        </p:pic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670D031-DA54-4F46-A6E1-4C96E87FB18F}"/>
              </a:ext>
            </a:extLst>
          </p:cNvPr>
          <p:cNvSpPr/>
          <p:nvPr/>
        </p:nvSpPr>
        <p:spPr>
          <a:xfrm>
            <a:off x="5407243" y="2286515"/>
            <a:ext cx="5941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303B433-B4AC-4BE1-9D23-12F411CE4689}"/>
              </a:ext>
            </a:extLst>
          </p:cNvPr>
          <p:cNvSpPr/>
          <p:nvPr/>
        </p:nvSpPr>
        <p:spPr>
          <a:xfrm>
            <a:off x="7638715" y="2267698"/>
            <a:ext cx="5941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尝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079E6DC-53E9-4BD9-AFC2-C87DCB9C968D}"/>
              </a:ext>
            </a:extLst>
          </p:cNvPr>
          <p:cNvSpPr/>
          <p:nvPr/>
        </p:nvSpPr>
        <p:spPr>
          <a:xfrm>
            <a:off x="9663435" y="2267698"/>
            <a:ext cx="5941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仪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D7BB78C-6840-4794-B4EF-55D809A7E8C4}"/>
              </a:ext>
            </a:extLst>
          </p:cNvPr>
          <p:cNvSpPr/>
          <p:nvPr/>
        </p:nvSpPr>
        <p:spPr>
          <a:xfrm>
            <a:off x="5057523" y="3144267"/>
            <a:ext cx="63278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埋在土地里，矮矮地长在地上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7E587FE-83BF-4792-9919-3908E4820D19}"/>
              </a:ext>
            </a:extLst>
          </p:cNvPr>
          <p:cNvSpPr/>
          <p:nvPr/>
        </p:nvSpPr>
        <p:spPr>
          <a:xfrm>
            <a:off x="4967486" y="3941474"/>
            <a:ext cx="6444206" cy="1443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要做有用的人，不要做只讲体面，</a:t>
            </a:r>
            <a:endParaRPr lang="en-US" altLang="zh-CN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而对人没有好处的人。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689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204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汉仪雅酷黑 95W</vt:lpstr>
      <vt:lpstr>方正楷体_GBK</vt:lpstr>
      <vt:lpstr>Wingdings</vt:lpstr>
      <vt:lpstr>方正隶变_GBK</vt:lpstr>
      <vt:lpstr>Times New Roman</vt:lpstr>
      <vt:lpstr>方正大标宋简体</vt:lpstr>
      <vt:lpstr>方正大标宋_GBK</vt:lpstr>
      <vt:lpstr>方正小标宋_GBK</vt:lpstr>
      <vt:lpstr>NEU-XT</vt:lpstr>
      <vt:lpstr>微软雅黑</vt:lpstr>
      <vt:lpstr>方正书宋_GBK</vt:lpstr>
      <vt:lpstr>NEU-BZ</vt:lpstr>
      <vt:lpstr>方正黑体_GBK</vt:lpstr>
      <vt:lpstr>NEU-HZ</vt:lpstr>
      <vt:lpstr>方正仿宋_GBK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241</cp:revision>
  <dcterms:created xsi:type="dcterms:W3CDTF">2019-06-19T02:08:00Z</dcterms:created>
  <dcterms:modified xsi:type="dcterms:W3CDTF">2025-08-21T02:04:29Z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