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_GBK" charset="-122"/>
      <p:regular r:id="rId10"/>
    </p:embeddedFont>
    <p:embeddedFont>
      <p:font typeface="方正隶变_GBK" charset="-122"/>
      <p:regular r:id="rId11"/>
    </p:embeddedFont>
    <p:embeddedFont>
      <p:font typeface="方正仿宋_GBK" pitchFamily="65" charset="-122"/>
      <p:regular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书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17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</a:rPr>
              <a:t>冀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中的地道战 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(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二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)</a:t>
            </a:r>
            <a:endParaRPr lang="zh-CN" altLang="zh-CN" sz="6000" b="1" dirty="0">
              <a:latin typeface="方正大标宋_GBK" charset="-122"/>
              <a:ea typeface="方正大标宋_GBK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9456"/>
            <a:ext cx="107435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一、选词填空。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妨碍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妨害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侵略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侵犯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地道的顶离地面三四尺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上面种庄稼。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雨水过多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大豆生长。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老师这个职业是伟大而不可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这是一场悲壮的反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战争。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03978" y="26597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妨碍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405" y="33952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妨害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57264" y="41474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侵犯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8105" y="49531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侵略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70904"/>
            <a:ext cx="10947056" cy="574311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二、按要求完成句子练习。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广阔平原的地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底下</a:t>
            </a:r>
            <a:r>
              <a:rPr lang="en-US" altLang="zh-CN" sz="3400" dirty="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挖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了不计其数的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地道</a:t>
            </a:r>
            <a:r>
              <a:rPr lang="en-US" altLang="zh-CN" sz="3400" dirty="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横的</a:t>
            </a:r>
            <a:r>
              <a:rPr lang="en-US" altLang="zh-CN" sz="3400" dirty="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竖的</a:t>
            </a:r>
            <a:r>
              <a:rPr lang="en-US" altLang="zh-CN" sz="3400" dirty="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直的</a:t>
            </a:r>
            <a:r>
              <a:rPr lang="en-US" altLang="zh-CN" sz="3400" dirty="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弯的</a:t>
            </a:r>
            <a:r>
              <a:rPr lang="en-US" altLang="zh-CN" sz="3400" dirty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家家相连</a:t>
            </a:r>
            <a:r>
              <a:rPr lang="en-US" altLang="zh-CN" sz="3400" dirty="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村村相通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给句子加标点。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抓住关键词句能帮助我们提高阅读速度。上面这句话中的关键词是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意思是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从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关键词可以看出这句话主要是说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60947" y="1650426"/>
            <a:ext cx="303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73618" y="1650425"/>
            <a:ext cx="303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89354" y="1658008"/>
            <a:ext cx="303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50216" y="2304339"/>
            <a:ext cx="303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77868" y="2304339"/>
            <a:ext cx="303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5215" y="2320310"/>
            <a:ext cx="303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55065" y="2296756"/>
            <a:ext cx="303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61596" y="23203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。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29512" y="441877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不计其数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37595" y="4351663"/>
            <a:ext cx="49526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无法计算数目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形容很多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4858" y="5040640"/>
            <a:ext cx="10525387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地道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的数量多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互相连通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88007"/>
            <a:ext cx="1100645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下面的句子可以用文中的八字成语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en-US" altLang="zh-CN" sz="3400" spc="-150" dirty="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来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概括。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神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机城建立在一个山洼位置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两边是高山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只有中间一线可以通人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易守难攻。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4016" y="888007"/>
            <a:ext cx="40462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一夫当关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万夫莫开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7" y="875342"/>
            <a:ext cx="1085477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缩写下面的句子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中人民创造的地道战在我国抗日战争史上留下了惊人的奇迹。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冀中人民留下了奇迹。　　 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地道战留下了奇迹。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冀中人民创造了地道战。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冀中人民创造了奇迹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244615" y="10176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182</Words>
  <Application>Microsoft Office PowerPoint</Application>
  <PresentationFormat>自定义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Wingdings</vt:lpstr>
      <vt:lpstr>方正楷体_GBK</vt:lpstr>
      <vt:lpstr>方正小标宋_GBK</vt:lpstr>
      <vt:lpstr>方正大标宋_GBK</vt:lpstr>
      <vt:lpstr>方正隶变_GBK</vt:lpstr>
      <vt:lpstr>方正仿宋_GBK</vt:lpstr>
      <vt:lpstr>方正大标宋简体</vt:lpstr>
      <vt:lpstr>Times New Roman</vt:lpstr>
      <vt:lpstr>Calibri</vt:lpstr>
      <vt:lpstr>汉仪雅酷黑 95W</vt:lpstr>
      <vt:lpstr>微软雅黑</vt:lpstr>
      <vt:lpstr>NEU-BZ</vt:lpstr>
      <vt:lpstr>方正黑体_GBK</vt:lpstr>
      <vt:lpstr>NEU-HZ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2025-09-01T01:22:51Z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