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516" r:id="rId8"/>
    <p:sldId id="427" r:id="rId9"/>
  </p:sldIdLst>
  <p:sldSz cx="12192000" cy="6858000"/>
  <p:notesSz cx="6858000" cy="9144000"/>
  <p:embeddedFontLst>
    <p:embeddedFont>
      <p:font typeface="MS Gothic" pitchFamily="49" charset="-128"/>
      <p:regular r:id="rId10"/>
    </p:embeddedFont>
    <p:embeddedFont>
      <p:font typeface="方正隶变_GBK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楷体" pitchFamily="49" charset="-122"/>
      <p:regular r:id="rId22"/>
    </p:embeddedFont>
    <p:embeddedFont>
      <p:font typeface="方正大标宋简体" charset="-122"/>
      <p:regular r:id="rId23"/>
    </p:embeddedFont>
    <p:embeddedFont>
      <p:font typeface="方正大标宋_GBK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 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 快乐读书吧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54126"/>
            <a:ext cx="1075189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一、下列关于民间故事的特点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对的打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      ”</a:t>
            </a:r>
            <a:r>
              <a:rPr lang="en-US" altLang="zh-CN" sz="3400" dirty="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错的打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年代久远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多以口头形式传播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往往伴随着人类的成长历程而传承下去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经久不衰。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从生活本身出发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但又并不局限于实际情况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以及人们认为真实的合理范围之内的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大多寄托着人们朴素的愿望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有些还具有教育意义。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因为受众教育水平较低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所以故事内容比较杂乱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没有固定的类型和重复的段落。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6264" y="861094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734785" y="23920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14320" y="45983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804762" y="604061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4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kumimoji="0" lang="zh-CN" altLang="en-US" sz="3400" b="0" i="0" u="none" strike="noStrike" kern="0" cap="none" spc="0" normalizeH="0" baseline="0" noProof="0" dirty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49212"/>
            <a:ext cx="1093866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二、选一选。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《田螺姑娘》的内容有很多版本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这与民间故事的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的特点有关。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年代久远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贴近生活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即兴讲述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口耳相传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情节夸张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充满幻想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类型固定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扬善抑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恶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33812" y="18159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108745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下列民间故事与地区不对应的一项是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《一千零一夜》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印度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《日月潭的传说》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《列那狐的故事》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法国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《班戈的传说》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非洲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7852" y="10435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586" y="892445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三、看图片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猜故事。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806282" y="1545967"/>
            <a:ext cx="8153160" cy="406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116675" y="492213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孟姜女哭长城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51728" y="49221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牛郎织女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30"/>
          <a:stretch/>
        </p:blipFill>
        <p:spPr bwMode="auto">
          <a:xfrm>
            <a:off x="956864" y="929171"/>
            <a:ext cx="7172067" cy="3843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616721" y="410695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白蛇传</a:t>
            </a:r>
          </a:p>
        </p:txBody>
      </p:sp>
      <p:sp>
        <p:nvSpPr>
          <p:cNvPr id="8" name="矩形 7"/>
          <p:cNvSpPr/>
          <p:nvPr/>
        </p:nvSpPr>
        <p:spPr>
          <a:xfrm>
            <a:off x="4892147" y="409491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梁山伯与祝英台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9456"/>
            <a:ext cx="108609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四、推荐民间故事。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我最想推荐给同学们阅读的民间故事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》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这个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故事中的主要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人物是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我推荐的理由是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682" y="252844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阿凡提的故事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6912" y="250843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阿凡提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248" y="3144002"/>
            <a:ext cx="104177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阿凡提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不但聪明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而且有正义感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他经常用自己的智慧帮助穷苦的百姓。故事里的情节不但有趣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还能让我们增长智慧。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3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204</Words>
  <Application>Microsoft Office PowerPoint</Application>
  <PresentationFormat>自定义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MS Gothic</vt:lpstr>
      <vt:lpstr>方正隶变_GBK</vt:lpstr>
      <vt:lpstr>汉仪雅酷黑 95W</vt:lpstr>
      <vt:lpstr>微软雅黑</vt:lpstr>
      <vt:lpstr>方正书宋_GBK</vt:lpstr>
      <vt:lpstr>Calibri</vt:lpstr>
      <vt:lpstr>NEU-HZ</vt:lpstr>
      <vt:lpstr>方正黑体_GBK</vt:lpstr>
      <vt:lpstr>楷体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2025-09-08T00:37:58Z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